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1.xml" ContentType="application/vnd.openxmlformats-officedocument.presentationml.comments+xml"/>
  <Override PartName="/ppt/notesSlides/notesSlide10.xml" ContentType="application/vnd.openxmlformats-officedocument.presentationml.notesSlide+xml"/>
  <Override PartName="/ppt/comments/comment2.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3.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60" r:id="rId3"/>
    <p:sldId id="258" r:id="rId4"/>
    <p:sldId id="278" r:id="rId5"/>
    <p:sldId id="261" r:id="rId6"/>
    <p:sldId id="262" r:id="rId7"/>
    <p:sldId id="263" r:id="rId8"/>
    <p:sldId id="279" r:id="rId9"/>
    <p:sldId id="291" r:id="rId10"/>
    <p:sldId id="295" r:id="rId11"/>
    <p:sldId id="288" r:id="rId12"/>
    <p:sldId id="274" r:id="rId13"/>
    <p:sldId id="289" r:id="rId14"/>
    <p:sldId id="280" r:id="rId15"/>
    <p:sldId id="277" r:id="rId16"/>
    <p:sldId id="292" r:id="rId17"/>
    <p:sldId id="296" r:id="rId18"/>
    <p:sldId id="281" r:id="rId19"/>
    <p:sldId id="282" r:id="rId20"/>
    <p:sldId id="284" r:id="rId21"/>
    <p:sldId id="285" r:id="rId22"/>
    <p:sldId id="297" r:id="rId23"/>
    <p:sldId id="287" r:id="rId24"/>
    <p:sldId id="293" r:id="rId25"/>
    <p:sldId id="294" r:id="rId26"/>
    <p:sldId id="264" r:id="rId27"/>
    <p:sldId id="286" r:id="rId28"/>
    <p:sldId id="271" r:id="rId29"/>
    <p:sldId id="272" r:id="rId30"/>
    <p:sldId id="290" r:id="rId3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ann Biliato" initials="YB" lastIdx="3" clrIdx="0">
    <p:extLst>
      <p:ext uri="{19B8F6BF-5375-455C-9EA6-DF929625EA0E}">
        <p15:presenceInfo xmlns:p15="http://schemas.microsoft.com/office/powerpoint/2012/main" userId="S00300009AC376F8@LIVE.COM" providerId="AD"/>
      </p:ext>
    </p:extLst>
  </p:cmAuthor>
  <p:cmAuthor id="2" name="Collaborateur invité" initials="Ci" lastIdx="10" clrIdx="1">
    <p:extLst>
      <p:ext uri="{19B8F6BF-5375-455C-9EA6-DF929625EA0E}">
        <p15:presenceInfo xmlns:p15="http://schemas.microsoft.com/office/powerpoint/2012/main" userId="SRN:SPO:ANON#AF4E5C2AA19E901D98DE3419C786513AEB1886F0D74F080605A46D681A2F1D8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C10E"/>
    <a:srgbClr val="E83F6F"/>
    <a:srgbClr val="FF33CC"/>
    <a:srgbClr val="32936F"/>
    <a:srgbClr val="2274A5"/>
    <a:srgbClr val="1A67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3D6F01-ECD1-4BF7-8DEF-1ADFDA5C3A72}" v="47" dt="2017-12-18T12:11:02.281"/>
    <p1510:client id="{0B23A912-E0A4-4F55-AA2D-24167C877B49}" v="50" dt="2017-12-18T10:25:25.915"/>
    <p1510:client id="{E4FF87E5-7CA3-4730-A712-FE85972F3FC3}" v="2" dt="2017-12-18T20:42:15.798"/>
    <p1510:client id="{051C1D37-D3BB-4BEA-B7AC-6F2C05DAA55D}" v="12" dt="2017-12-19T08:07:13.812"/>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144" y="3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oann Biliato" userId="100300009AC376F8@LIVE.COM" providerId="AD" clId="Web-{E5D24B12-7FBC-46F6-BCEC-F314791593D2}"/>
    <pc:docChg chg="modSld">
      <pc:chgData name="Yoann Biliato" userId="100300009AC376F8@LIVE.COM" providerId="AD" clId="Web-{E5D24B12-7FBC-46F6-BCEC-F314791593D2}" dt="2017-12-19T06:05:27.994" v="200"/>
      <pc:docMkLst>
        <pc:docMk/>
      </pc:docMkLst>
      <pc:sldChg chg="modSp">
        <pc:chgData name="Yoann Biliato" userId="100300009AC376F8@LIVE.COM" providerId="AD" clId="Web-{E5D24B12-7FBC-46F6-BCEC-F314791593D2}" dt="2017-12-19T05:27:54.776" v="15"/>
        <pc:sldMkLst>
          <pc:docMk/>
          <pc:sldMk cId="3167106869" sldId="263"/>
        </pc:sldMkLst>
        <pc:spChg chg="mod">
          <ac:chgData name="Yoann Biliato" userId="100300009AC376F8@LIVE.COM" providerId="AD" clId="Web-{E5D24B12-7FBC-46F6-BCEC-F314791593D2}" dt="2017-12-19T05:27:54.776" v="15"/>
          <ac:spMkLst>
            <pc:docMk/>
            <pc:sldMk cId="3167106869" sldId="263"/>
            <ac:spMk id="25" creationId="{F869E725-878E-41B2-B059-6E81EA18A161}"/>
          </ac:spMkLst>
        </pc:spChg>
      </pc:sldChg>
      <pc:sldChg chg="modSp">
        <pc:chgData name="Yoann Biliato" userId="100300009AC376F8@LIVE.COM" providerId="AD" clId="Web-{E5D24B12-7FBC-46F6-BCEC-F314791593D2}" dt="2017-12-19T05:37:19.880" v="79"/>
        <pc:sldMkLst>
          <pc:docMk/>
          <pc:sldMk cId="2826821527" sldId="277"/>
        </pc:sldMkLst>
        <pc:spChg chg="mod">
          <ac:chgData name="Yoann Biliato" userId="100300009AC376F8@LIVE.COM" providerId="AD" clId="Web-{E5D24B12-7FBC-46F6-BCEC-F314791593D2}" dt="2017-12-19T05:37:19.880" v="79"/>
          <ac:spMkLst>
            <pc:docMk/>
            <pc:sldMk cId="2826821527" sldId="277"/>
            <ac:spMk id="48" creationId="{00000000-0000-0000-0000-000000000000}"/>
          </ac:spMkLst>
        </pc:spChg>
      </pc:sldChg>
      <pc:sldChg chg="modSp">
        <pc:chgData name="Yoann Biliato" userId="100300009AC376F8@LIVE.COM" providerId="AD" clId="Web-{E5D24B12-7FBC-46F6-BCEC-F314791593D2}" dt="2017-12-19T05:26:28.397" v="0"/>
        <pc:sldMkLst>
          <pc:docMk/>
          <pc:sldMk cId="2280696809" sldId="279"/>
        </pc:sldMkLst>
        <pc:spChg chg="mod">
          <ac:chgData name="Yoann Biliato" userId="100300009AC376F8@LIVE.COM" providerId="AD" clId="Web-{E5D24B12-7FBC-46F6-BCEC-F314791593D2}" dt="2017-12-19T05:26:28.397" v="0"/>
          <ac:spMkLst>
            <pc:docMk/>
            <pc:sldMk cId="2280696809" sldId="279"/>
            <ac:spMk id="50" creationId="{00000000-0000-0000-0000-000000000000}"/>
          </ac:spMkLst>
        </pc:spChg>
      </pc:sldChg>
      <pc:sldChg chg="modSp">
        <pc:chgData name="Yoann Biliato" userId="100300009AC376F8@LIVE.COM" providerId="AD" clId="Web-{E5D24B12-7FBC-46F6-BCEC-F314791593D2}" dt="2017-12-19T05:37:10.583" v="77"/>
        <pc:sldMkLst>
          <pc:docMk/>
          <pc:sldMk cId="1339505234" sldId="280"/>
        </pc:sldMkLst>
        <pc:spChg chg="mod">
          <ac:chgData name="Yoann Biliato" userId="100300009AC376F8@LIVE.COM" providerId="AD" clId="Web-{E5D24B12-7FBC-46F6-BCEC-F314791593D2}" dt="2017-12-19T05:36:44.984" v="74"/>
          <ac:spMkLst>
            <pc:docMk/>
            <pc:sldMk cId="1339505234" sldId="280"/>
            <ac:spMk id="70" creationId="{00000000-0000-0000-0000-000000000000}"/>
          </ac:spMkLst>
        </pc:spChg>
        <pc:spChg chg="mod">
          <ac:chgData name="Yoann Biliato" userId="100300009AC376F8@LIVE.COM" providerId="AD" clId="Web-{E5D24B12-7FBC-46F6-BCEC-F314791593D2}" dt="2017-12-19T05:37:10.583" v="77"/>
          <ac:spMkLst>
            <pc:docMk/>
            <pc:sldMk cId="1339505234" sldId="280"/>
            <ac:spMk id="72" creationId="{00000000-0000-0000-0000-000000000000}"/>
          </ac:spMkLst>
        </pc:spChg>
      </pc:sldChg>
      <pc:sldChg chg="addSp delSp modSp">
        <pc:chgData name="Yoann Biliato" userId="100300009AC376F8@LIVE.COM" providerId="AD" clId="Web-{E5D24B12-7FBC-46F6-BCEC-F314791593D2}" dt="2017-12-19T05:39:14.259" v="96"/>
        <pc:sldMkLst>
          <pc:docMk/>
          <pc:sldMk cId="571260675" sldId="282"/>
        </pc:sldMkLst>
        <pc:spChg chg="add mod">
          <ac:chgData name="Yoann Biliato" userId="100300009AC376F8@LIVE.COM" providerId="AD" clId="Web-{E5D24B12-7FBC-46F6-BCEC-F314791593D2}" dt="2017-12-19T05:39:14.259" v="96"/>
          <ac:spMkLst>
            <pc:docMk/>
            <pc:sldMk cId="571260675" sldId="282"/>
            <ac:spMk id="41" creationId="{31E8CF82-E343-4223-82D1-0D68735A5103}"/>
          </ac:spMkLst>
        </pc:spChg>
        <pc:spChg chg="mod">
          <ac:chgData name="Yoann Biliato" userId="100300009AC376F8@LIVE.COM" providerId="AD" clId="Web-{E5D24B12-7FBC-46F6-BCEC-F314791593D2}" dt="2017-12-19T05:38:29.758" v="84"/>
          <ac:spMkLst>
            <pc:docMk/>
            <pc:sldMk cId="571260675" sldId="282"/>
            <ac:spMk id="51" creationId="{00000000-0000-0000-0000-000000000000}"/>
          </ac:spMkLst>
        </pc:spChg>
        <pc:spChg chg="del">
          <ac:chgData name="Yoann Biliato" userId="100300009AC376F8@LIVE.COM" providerId="AD" clId="Web-{E5D24B12-7FBC-46F6-BCEC-F314791593D2}" dt="2017-12-19T05:38:36.399" v="85"/>
          <ac:spMkLst>
            <pc:docMk/>
            <pc:sldMk cId="571260675" sldId="282"/>
            <ac:spMk id="53" creationId="{00000000-0000-0000-0000-000000000000}"/>
          </ac:spMkLst>
        </pc:spChg>
      </pc:sldChg>
      <pc:sldChg chg="addSp delSp modSp">
        <pc:chgData name="Yoann Biliato" userId="100300009AC376F8@LIVE.COM" providerId="AD" clId="Web-{E5D24B12-7FBC-46F6-BCEC-F314791593D2}" dt="2017-12-19T06:04:47.664" v="198"/>
        <pc:sldMkLst>
          <pc:docMk/>
          <pc:sldMk cId="4092668203" sldId="288"/>
        </pc:sldMkLst>
        <pc:spChg chg="add mod">
          <ac:chgData name="Yoann Biliato" userId="100300009AC376F8@LIVE.COM" providerId="AD" clId="Web-{E5D24B12-7FBC-46F6-BCEC-F314791593D2}" dt="2017-12-19T06:04:47.648" v="197"/>
          <ac:spMkLst>
            <pc:docMk/>
            <pc:sldMk cId="4092668203" sldId="288"/>
            <ac:spMk id="11" creationId="{EF4AB4E4-FDF1-4244-88E7-E461299E99AC}"/>
          </ac:spMkLst>
        </pc:spChg>
        <pc:spChg chg="mod">
          <ac:chgData name="Yoann Biliato" userId="100300009AC376F8@LIVE.COM" providerId="AD" clId="Web-{E5D24B12-7FBC-46F6-BCEC-F314791593D2}" dt="2017-12-19T05:31:29.722" v="33"/>
          <ac:spMkLst>
            <pc:docMk/>
            <pc:sldMk cId="4092668203" sldId="288"/>
            <ac:spMk id="36" creationId="{5DC9D138-B6C3-4A42-B7DB-D805668D301F}"/>
          </ac:spMkLst>
        </pc:spChg>
        <pc:spChg chg="mod">
          <ac:chgData name="Yoann Biliato" userId="100300009AC376F8@LIVE.COM" providerId="AD" clId="Web-{E5D24B12-7FBC-46F6-BCEC-F314791593D2}" dt="2017-12-19T05:32:00.816" v="42"/>
          <ac:spMkLst>
            <pc:docMk/>
            <pc:sldMk cId="4092668203" sldId="288"/>
            <ac:spMk id="38" creationId="{5DC9D138-B6C3-4A42-B7DB-D805668D301F}"/>
          </ac:spMkLst>
        </pc:spChg>
        <pc:spChg chg="mod">
          <ac:chgData name="Yoann Biliato" userId="100300009AC376F8@LIVE.COM" providerId="AD" clId="Web-{E5D24B12-7FBC-46F6-BCEC-F314791593D2}" dt="2017-12-19T05:33:01.506" v="53"/>
          <ac:spMkLst>
            <pc:docMk/>
            <pc:sldMk cId="4092668203" sldId="288"/>
            <ac:spMk id="39" creationId="{FB522E13-B37F-4B14-A1AB-AF1AD8AFE107}"/>
          </ac:spMkLst>
        </pc:spChg>
        <pc:spChg chg="add mod">
          <ac:chgData name="Yoann Biliato" userId="100300009AC376F8@LIVE.COM" providerId="AD" clId="Web-{E5D24B12-7FBC-46F6-BCEC-F314791593D2}" dt="2017-12-19T06:04:47.664" v="198"/>
          <ac:spMkLst>
            <pc:docMk/>
            <pc:sldMk cId="4092668203" sldId="288"/>
            <ac:spMk id="45" creationId="{97560FBE-86B5-4844-89E9-9D8BACFE9C8E}"/>
          </ac:spMkLst>
        </pc:spChg>
        <pc:spChg chg="add mod">
          <ac:chgData name="Yoann Biliato" userId="100300009AC376F8@LIVE.COM" providerId="AD" clId="Web-{E5D24B12-7FBC-46F6-BCEC-F314791593D2}" dt="2017-12-19T06:02:05.015" v="175"/>
          <ac:spMkLst>
            <pc:docMk/>
            <pc:sldMk cId="4092668203" sldId="288"/>
            <ac:spMk id="55" creationId="{E3EDBDDE-2C66-42AB-B15A-7612A304EE7E}"/>
          </ac:spMkLst>
        </pc:spChg>
        <pc:spChg chg="add mod">
          <ac:chgData name="Yoann Biliato" userId="100300009AC376F8@LIVE.COM" providerId="AD" clId="Web-{E5D24B12-7FBC-46F6-BCEC-F314791593D2}" dt="2017-12-19T06:02:31.485" v="185"/>
          <ac:spMkLst>
            <pc:docMk/>
            <pc:sldMk cId="4092668203" sldId="288"/>
            <ac:spMk id="57" creationId="{74235514-9923-4CEA-BDE0-66F9ED0C6779}"/>
          </ac:spMkLst>
        </pc:spChg>
        <pc:picChg chg="mod">
          <ac:chgData name="Yoann Biliato" userId="100300009AC376F8@LIVE.COM" providerId="AD" clId="Web-{E5D24B12-7FBC-46F6-BCEC-F314791593D2}" dt="2017-12-19T05:59:28.415" v="138"/>
          <ac:picMkLst>
            <pc:docMk/>
            <pc:sldMk cId="4092668203" sldId="288"/>
            <ac:picMk id="8" creationId="{00000000-0000-0000-0000-000000000000}"/>
          </ac:picMkLst>
        </pc:picChg>
        <pc:picChg chg="mod">
          <ac:chgData name="Yoann Biliato" userId="100300009AC376F8@LIVE.COM" providerId="AD" clId="Web-{E5D24B12-7FBC-46F6-BCEC-F314791593D2}" dt="2017-12-19T05:33:05.897" v="54"/>
          <ac:picMkLst>
            <pc:docMk/>
            <pc:sldMk cId="4092668203" sldId="288"/>
            <ac:picMk id="41" creationId="{08D83BA7-D352-493A-82D7-F93A60E5AE08}"/>
          </ac:picMkLst>
        </pc:picChg>
        <pc:picChg chg="mod">
          <ac:chgData name="Yoann Biliato" userId="100300009AC376F8@LIVE.COM" providerId="AD" clId="Web-{E5D24B12-7FBC-46F6-BCEC-F314791593D2}" dt="2017-12-19T06:02:27.594" v="181"/>
          <ac:picMkLst>
            <pc:docMk/>
            <pc:sldMk cId="4092668203" sldId="288"/>
            <ac:picMk id="42" creationId="{00000000-0000-0000-0000-000000000000}"/>
          </ac:picMkLst>
        </pc:picChg>
        <pc:cxnChg chg="add del mod">
          <ac:chgData name="Yoann Biliato" userId="100300009AC376F8@LIVE.COM" providerId="AD" clId="Web-{E5D24B12-7FBC-46F6-BCEC-F314791593D2}" dt="2017-12-19T05:58:01.490" v="124"/>
          <ac:cxnSpMkLst>
            <pc:docMk/>
            <pc:sldMk cId="4092668203" sldId="288"/>
            <ac:cxnSpMk id="13" creationId="{35BEE687-0B19-4B98-84FB-999AF289C19D}"/>
          </ac:cxnSpMkLst>
        </pc:cxnChg>
        <pc:cxnChg chg="add mod">
          <ac:chgData name="Yoann Biliato" userId="100300009AC376F8@LIVE.COM" providerId="AD" clId="Web-{E5D24B12-7FBC-46F6-BCEC-F314791593D2}" dt="2017-12-19T06:02:22.094" v="179"/>
          <ac:cxnSpMkLst>
            <pc:docMk/>
            <pc:sldMk cId="4092668203" sldId="288"/>
            <ac:cxnSpMk id="15" creationId="{066A3623-CB42-40F1-890B-2477A9D0441B}"/>
          </ac:cxnSpMkLst>
        </pc:cxnChg>
        <pc:cxnChg chg="add mod">
          <ac:chgData name="Yoann Biliato" userId="100300009AC376F8@LIVE.COM" providerId="AD" clId="Web-{E5D24B12-7FBC-46F6-BCEC-F314791593D2}" dt="2017-12-19T06:03:17.848" v="193"/>
          <ac:cxnSpMkLst>
            <pc:docMk/>
            <pc:sldMk cId="4092668203" sldId="288"/>
            <ac:cxnSpMk id="17" creationId="{D928CF50-B53C-4627-B84B-911DED3DEA82}"/>
          </ac:cxnSpMkLst>
        </pc:cxnChg>
        <pc:cxnChg chg="add mod">
          <ac:chgData name="Yoann Biliato" userId="100300009AC376F8@LIVE.COM" providerId="AD" clId="Web-{E5D24B12-7FBC-46F6-BCEC-F314791593D2}" dt="2017-12-19T05:59:46.041" v="141"/>
          <ac:cxnSpMkLst>
            <pc:docMk/>
            <pc:sldMk cId="4092668203" sldId="288"/>
            <ac:cxnSpMk id="48" creationId="{AC5F1C1A-EE11-4351-BCCD-FD4C73277923}"/>
          </ac:cxnSpMkLst>
        </pc:cxnChg>
        <pc:cxnChg chg="add mod">
          <ac:chgData name="Yoann Biliato" userId="100300009AC376F8@LIVE.COM" providerId="AD" clId="Web-{E5D24B12-7FBC-46F6-BCEC-F314791593D2}" dt="2017-12-19T06:03:17.848" v="194"/>
          <ac:cxnSpMkLst>
            <pc:docMk/>
            <pc:sldMk cId="4092668203" sldId="288"/>
            <ac:cxnSpMk id="51" creationId="{4A4B7BE4-7BE3-4474-BE14-E7886622FEDB}"/>
          </ac:cxnSpMkLst>
        </pc:cxnChg>
        <pc:cxnChg chg="add mod">
          <ac:chgData name="Yoann Biliato" userId="100300009AC376F8@LIVE.COM" providerId="AD" clId="Web-{E5D24B12-7FBC-46F6-BCEC-F314791593D2}" dt="2017-12-19T06:03:17.864" v="195"/>
          <ac:cxnSpMkLst>
            <pc:docMk/>
            <pc:sldMk cId="4092668203" sldId="288"/>
            <ac:cxnSpMk id="53" creationId="{1A59A7C6-1BD6-4C88-B5E2-D41B43C990BB}"/>
          </ac:cxnSpMkLst>
        </pc:cxnChg>
        <pc:cxnChg chg="add del mod">
          <ac:chgData name="Yoann Biliato" userId="100300009AC376F8@LIVE.COM" providerId="AD" clId="Web-{E5D24B12-7FBC-46F6-BCEC-F314791593D2}" dt="2017-12-19T06:02:47.409" v="189"/>
          <ac:cxnSpMkLst>
            <pc:docMk/>
            <pc:sldMk cId="4092668203" sldId="288"/>
            <ac:cxnSpMk id="59" creationId="{AA186493-C211-4192-877D-E4E7D3B7F1C5}"/>
          </ac:cxnSpMkLst>
        </pc:cxnChg>
        <pc:cxnChg chg="add mod">
          <ac:chgData name="Yoann Biliato" userId="100300009AC376F8@LIVE.COM" providerId="AD" clId="Web-{E5D24B12-7FBC-46F6-BCEC-F314791593D2}" dt="2017-12-19T06:03:17.879" v="196"/>
          <ac:cxnSpMkLst>
            <pc:docMk/>
            <pc:sldMk cId="4092668203" sldId="288"/>
            <ac:cxnSpMk id="61" creationId="{5A769256-E31E-4AAC-BB0E-26C3F372B9AD}"/>
          </ac:cxnSpMkLst>
        </pc:cxnChg>
      </pc:sldChg>
      <pc:sldChg chg="modSp">
        <pc:chgData name="Yoann Biliato" userId="100300009AC376F8@LIVE.COM" providerId="AD" clId="Web-{E5D24B12-7FBC-46F6-BCEC-F314791593D2}" dt="2017-12-19T06:05:27.994" v="200"/>
        <pc:sldMkLst>
          <pc:docMk/>
          <pc:sldMk cId="3027981734" sldId="289"/>
        </pc:sldMkLst>
        <pc:spChg chg="mod">
          <ac:chgData name="Yoann Biliato" userId="100300009AC376F8@LIVE.COM" providerId="AD" clId="Web-{E5D24B12-7FBC-46F6-BCEC-F314791593D2}" dt="2017-12-19T06:05:27.994" v="200"/>
          <ac:spMkLst>
            <pc:docMk/>
            <pc:sldMk cId="3027981734" sldId="289"/>
            <ac:spMk id="36" creationId="{5DC9D138-B6C3-4A42-B7DB-D805668D301F}"/>
          </ac:spMkLst>
        </pc:spChg>
      </pc:sldChg>
      <pc:sldChg chg="modSp">
        <pc:chgData name="Yoann Biliato" userId="100300009AC376F8@LIVE.COM" providerId="AD" clId="Web-{E5D24B12-7FBC-46F6-BCEC-F314791593D2}" dt="2017-12-19T05:56:18.705" v="102"/>
        <pc:sldMkLst>
          <pc:docMk/>
          <pc:sldMk cId="1375683762" sldId="295"/>
        </pc:sldMkLst>
        <pc:spChg chg="mod">
          <ac:chgData name="Yoann Biliato" userId="100300009AC376F8@LIVE.COM" providerId="AD" clId="Web-{E5D24B12-7FBC-46F6-BCEC-F314791593D2}" dt="2017-12-19T05:56:18.705" v="102"/>
          <ac:spMkLst>
            <pc:docMk/>
            <pc:sldMk cId="1375683762" sldId="295"/>
            <ac:spMk id="36" creationId="{5DC9D138-B6C3-4A42-B7DB-D805668D301F}"/>
          </ac:spMkLst>
        </pc:spChg>
      </pc:sldChg>
    </pc:docChg>
  </pc:docChgLst>
  <pc:docChgLst>
    <pc:chgData clId="Web-{051C1D37-D3BB-4BEA-B7AC-6F2C05DAA55D}"/>
    <pc:docChg chg="modSld">
      <pc:chgData name="" userId="" providerId="" clId="Web-{051C1D37-D3BB-4BEA-B7AC-6F2C05DAA55D}" dt="2017-12-19T08:10:11.127" v="14"/>
      <pc:docMkLst>
        <pc:docMk/>
      </pc:docMkLst>
      <pc:sldChg chg="modSp">
        <pc:chgData name="" userId="" providerId="" clId="Web-{051C1D37-D3BB-4BEA-B7AC-6F2C05DAA55D}" dt="2017-12-19T07:59:31.665" v="9"/>
        <pc:sldMkLst>
          <pc:docMk/>
          <pc:sldMk cId="4092668203" sldId="288"/>
        </pc:sldMkLst>
        <pc:spChg chg="mod">
          <ac:chgData name="" userId="" providerId="" clId="Web-{051C1D37-D3BB-4BEA-B7AC-6F2C05DAA55D}" dt="2017-12-19T07:59:31.665" v="9"/>
          <ac:spMkLst>
            <pc:docMk/>
            <pc:sldMk cId="4092668203" sldId="288"/>
            <ac:spMk id="39" creationId="{FB522E13-B37F-4B14-A1AB-AF1AD8AFE107}"/>
          </ac:spMkLst>
        </pc:spChg>
      </pc:sldChg>
      <pc:sldChg chg="modSp">
        <pc:chgData name="" userId="" providerId="" clId="Web-{051C1D37-D3BB-4BEA-B7AC-6F2C05DAA55D}" dt="2017-12-19T08:07:13.812" v="12"/>
        <pc:sldMkLst>
          <pc:docMk/>
          <pc:sldMk cId="2605515995" sldId="292"/>
        </pc:sldMkLst>
        <pc:spChg chg="mod">
          <ac:chgData name="" userId="" providerId="" clId="Web-{051C1D37-D3BB-4BEA-B7AC-6F2C05DAA55D}" dt="2017-12-19T08:07:13.812" v="12"/>
          <ac:spMkLst>
            <pc:docMk/>
            <pc:sldMk cId="2605515995" sldId="292"/>
            <ac:spMk id="4" creationId="{A7A276A4-04B3-4CB7-806C-410D0E3F2399}"/>
          </ac:spMkLst>
        </pc:spChg>
      </pc:sldChg>
    </pc:docChg>
  </pc:docChgLst>
  <pc:docChgLst>
    <pc:chgData clId="Web-{7637AEC5-56B5-4E57-8C61-26B4D3A4A172}"/>
    <pc:docChg chg="modSld">
      <pc:chgData name="" userId="" providerId="" clId="Web-{7637AEC5-56B5-4E57-8C61-26B4D3A4A172}" dt="2017-12-19T07:11:12.297" v="0"/>
      <pc:docMkLst>
        <pc:docMk/>
      </pc:docMkLst>
      <pc:sldChg chg="delSp">
        <pc:chgData name="" userId="" providerId="" clId="Web-{7637AEC5-56B5-4E57-8C61-26B4D3A4A172}" dt="2017-12-19T07:11:12.297" v="0"/>
        <pc:sldMkLst>
          <pc:docMk/>
          <pc:sldMk cId="3784089036" sldId="256"/>
        </pc:sldMkLst>
        <pc:spChg chg="del">
          <ac:chgData name="" userId="" providerId="" clId="Web-{7637AEC5-56B5-4E57-8C61-26B4D3A4A172}" dt="2017-12-19T07:11:12.297" v="0"/>
          <ac:spMkLst>
            <pc:docMk/>
            <pc:sldMk cId="3784089036" sldId="256"/>
            <ac:spMk id="10" creationId="{5D9090FA-2CC0-490A-9619-0F0D34183B8A}"/>
          </ac:spMkLst>
        </pc:spChg>
      </pc:sldChg>
    </pc:docChg>
  </pc:docChgLst>
  <pc:docChgLst>
    <pc:chgData name="Yoann Biliato" userId="100300009AC376F8@LIVE.COM" providerId="AD" clId="Web-{07A52435-F83F-438C-9FC2-A78844FCFEB3}"/>
    <pc:docChg chg="modSld sldOrd">
      <pc:chgData name="Yoann Biliato" userId="100300009AC376F8@LIVE.COM" providerId="AD" clId="Web-{07A52435-F83F-438C-9FC2-A78844FCFEB3}" dt="2017-12-19T06:33:18.663" v="8"/>
      <pc:docMkLst>
        <pc:docMk/>
      </pc:docMkLst>
      <pc:sldChg chg="modSp ord">
        <pc:chgData name="Yoann Biliato" userId="100300009AC376F8@LIVE.COM" providerId="AD" clId="Web-{07A52435-F83F-438C-9FC2-A78844FCFEB3}" dt="2017-12-19T06:32:52.037" v="4"/>
        <pc:sldMkLst>
          <pc:docMk/>
          <pc:sldMk cId="3467968906" sldId="261"/>
        </pc:sldMkLst>
        <pc:spChg chg="mod">
          <ac:chgData name="Yoann Biliato" userId="100300009AC376F8@LIVE.COM" providerId="AD" clId="Web-{07A52435-F83F-438C-9FC2-A78844FCFEB3}" dt="2017-12-19T06:32:52.037" v="4"/>
          <ac:spMkLst>
            <pc:docMk/>
            <pc:sldMk cId="3467968906" sldId="261"/>
            <ac:spMk id="10" creationId="{23851172-82A0-428C-87AE-2D589A772926}"/>
          </ac:spMkLst>
        </pc:spChg>
      </pc:sldChg>
      <pc:sldChg chg="modSp">
        <pc:chgData name="Yoann Biliato" userId="100300009AC376F8@LIVE.COM" providerId="AD" clId="Web-{07A52435-F83F-438C-9FC2-A78844FCFEB3}" dt="2017-12-19T06:33:18.663" v="8"/>
        <pc:sldMkLst>
          <pc:docMk/>
          <pc:sldMk cId="3464583357" sldId="262"/>
        </pc:sldMkLst>
        <pc:spChg chg="mod">
          <ac:chgData name="Yoann Biliato" userId="100300009AC376F8@LIVE.COM" providerId="AD" clId="Web-{07A52435-F83F-438C-9FC2-A78844FCFEB3}" dt="2017-12-19T06:33:18.663" v="8"/>
          <ac:spMkLst>
            <pc:docMk/>
            <pc:sldMk cId="3464583357" sldId="262"/>
            <ac:spMk id="33" creationId="{81D751B5-99A4-4A4A-906C-8705A4A621A4}"/>
          </ac:spMkLst>
        </pc:spChg>
      </pc:sldChg>
      <pc:sldChg chg="modSp">
        <pc:chgData name="Yoann Biliato" userId="100300009AC376F8@LIVE.COM" providerId="AD" clId="Web-{07A52435-F83F-438C-9FC2-A78844FCFEB3}" dt="2017-12-19T06:32:31.786" v="3"/>
        <pc:sldMkLst>
          <pc:docMk/>
          <pc:sldMk cId="997681795" sldId="278"/>
        </pc:sldMkLst>
        <pc:spChg chg="mod">
          <ac:chgData name="Yoann Biliato" userId="100300009AC376F8@LIVE.COM" providerId="AD" clId="Web-{07A52435-F83F-438C-9FC2-A78844FCFEB3}" dt="2017-12-19T06:32:21.379" v="2"/>
          <ac:spMkLst>
            <pc:docMk/>
            <pc:sldMk cId="997681795" sldId="278"/>
            <ac:spMk id="46" creationId="{00000000-0000-0000-0000-000000000000}"/>
          </ac:spMkLst>
        </pc:spChg>
        <pc:spChg chg="mod">
          <ac:chgData name="Yoann Biliato" userId="100300009AC376F8@LIVE.COM" providerId="AD" clId="Web-{07A52435-F83F-438C-9FC2-A78844FCFEB3}" dt="2017-12-19T06:32:31.786" v="3"/>
          <ac:spMkLst>
            <pc:docMk/>
            <pc:sldMk cId="997681795" sldId="278"/>
            <ac:spMk id="48" creationId="{00000000-0000-0000-0000-000000000000}"/>
          </ac:spMkLst>
        </pc:spChg>
      </pc:sldChg>
    </pc:docChg>
  </pc:docChgLst>
  <pc:docChgLst>
    <pc:chgData clId="Web-{FD28BC97-F8AD-4E37-8E7D-4C220B30BA25}"/>
    <pc:docChg chg="modSld">
      <pc:chgData name="" userId="" providerId="" clId="Web-{FD28BC97-F8AD-4E37-8E7D-4C220B30BA25}" dt="2017-12-19T08:26:18.820" v="27"/>
      <pc:docMkLst>
        <pc:docMk/>
      </pc:docMkLst>
      <pc:sldChg chg="modSp">
        <pc:chgData name="" userId="" providerId="" clId="Web-{FD28BC97-F8AD-4E37-8E7D-4C220B30BA25}" dt="2017-12-19T08:05:56.867" v="1"/>
        <pc:sldMkLst>
          <pc:docMk/>
          <pc:sldMk cId="266373189" sldId="274"/>
        </pc:sldMkLst>
        <pc:cxnChg chg="mod">
          <ac:chgData name="" userId="" providerId="" clId="Web-{FD28BC97-F8AD-4E37-8E7D-4C220B30BA25}" dt="2017-12-19T08:05:50.164" v="0"/>
          <ac:cxnSpMkLst>
            <pc:docMk/>
            <pc:sldMk cId="266373189" sldId="274"/>
            <ac:cxnSpMk id="17" creationId="{B7548194-ECAD-4673-9E83-28F1AA2116E9}"/>
          </ac:cxnSpMkLst>
        </pc:cxnChg>
        <pc:cxnChg chg="mod">
          <ac:chgData name="" userId="" providerId="" clId="Web-{FD28BC97-F8AD-4E37-8E7D-4C220B30BA25}" dt="2017-12-19T08:05:56.867" v="1"/>
          <ac:cxnSpMkLst>
            <pc:docMk/>
            <pc:sldMk cId="266373189" sldId="274"/>
            <ac:cxnSpMk id="81" creationId="{819EBB35-A092-44E7-8CF3-11681E82AD92}"/>
          </ac:cxnSpMkLst>
        </pc:cxnChg>
      </pc:sldChg>
      <pc:sldChg chg="modSp">
        <pc:chgData name="" userId="" providerId="" clId="Web-{FD28BC97-F8AD-4E37-8E7D-4C220B30BA25}" dt="2017-12-19T08:26:18.820" v="27"/>
        <pc:sldMkLst>
          <pc:docMk/>
          <pc:sldMk cId="70534091" sldId="287"/>
        </pc:sldMkLst>
        <pc:spChg chg="mod">
          <ac:chgData name="" userId="" providerId="" clId="Web-{FD28BC97-F8AD-4E37-8E7D-4C220B30BA25}" dt="2017-12-19T08:25:51.569" v="15"/>
          <ac:spMkLst>
            <pc:docMk/>
            <pc:sldMk cId="70534091" sldId="287"/>
            <ac:spMk id="39" creationId="{00000000-0000-0000-0000-000000000000}"/>
          </ac:spMkLst>
        </pc:spChg>
        <pc:spChg chg="mod">
          <ac:chgData name="" userId="" providerId="" clId="Web-{FD28BC97-F8AD-4E37-8E7D-4C220B30BA25}" dt="2017-12-19T08:26:18.820" v="27"/>
          <ac:spMkLst>
            <pc:docMk/>
            <pc:sldMk cId="70534091" sldId="287"/>
            <ac:spMk id="41" creationId="{00000000-0000-0000-0000-000000000000}"/>
          </ac:spMkLst>
        </pc:spChg>
      </pc:sldChg>
      <pc:sldChg chg="modSp">
        <pc:chgData name="" userId="" providerId="" clId="Web-{FD28BC97-F8AD-4E37-8E7D-4C220B30BA25}" dt="2017-12-19T08:13:18.164" v="3"/>
        <pc:sldMkLst>
          <pc:docMk/>
          <pc:sldMk cId="1854704031" sldId="297"/>
        </pc:sldMkLst>
        <pc:graphicFrameChg chg="mod modGraphic">
          <ac:chgData name="" userId="" providerId="" clId="Web-{FD28BC97-F8AD-4E37-8E7D-4C220B30BA25}" dt="2017-12-19T08:13:18.164" v="3"/>
          <ac:graphicFrameMkLst>
            <pc:docMk/>
            <pc:sldMk cId="1854704031" sldId="297"/>
            <ac:graphicFrameMk id="13" creationId="{00000000-0000-0000-0000-000000000000}"/>
          </ac:graphicFrameMkLst>
        </pc:graphicFrame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2" dt="2017-12-17T08:24:38.307" idx="1">
    <p:pos x="10" y="10"/>
    <p:text>Mick : "identifiée" ? J'aurais bien vu "certifiée" ou "sécurisée", non ?</p:text>
    <p:extLst>
      <p:ext uri="{C676402C-5697-4E1C-873F-D02D1690AC5C}">
        <p15:threadingInfo xmlns:p15="http://schemas.microsoft.com/office/powerpoint/2012/main" timeZoneBias="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7-12-17T13:52:25.827" idx="2">
    <p:pos x="6637" y="7"/>
    <p:text>A SUPPRIMER?</p:text>
    <p:extLst>
      <p:ext uri="{C676402C-5697-4E1C-873F-D02D1690AC5C}">
        <p15:threadingInfo xmlns:p15="http://schemas.microsoft.com/office/powerpoint/2012/main" timeZoneBias="0"/>
      </p:ext>
    </p:extLst>
  </p:cm>
  <p:cm authorId="2" dt="2017-12-17T15:42:20.717" idx="9">
    <p:pos x="6637" y="103"/>
    <p:text>ça dépends du temps disponible</p:text>
    <p:extLst>
      <p:ext uri="{C676402C-5697-4E1C-873F-D02D1690AC5C}">
        <p15:threadingInfo xmlns:p15="http://schemas.microsoft.com/office/powerpoint/2012/main" timeZoneBias="0">
          <p15:parentCm authorId="1" idx="2"/>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17-12-17T10:16:56.790" idx="8">
    <p:pos x="3583" y="1100"/>
    <p:text>Trop bizarre ça me mets une indentation automatique... C'est chiant peut pas changer ça...</p:text>
    <p:extLst mod="1">
      <p:ext uri="{C676402C-5697-4E1C-873F-D02D1690AC5C}">
        <p15:threadingInfo xmlns:p15="http://schemas.microsoft.com/office/powerpoint/2012/main" timeZoneBias="0"/>
      </p:ext>
    </p:extLst>
  </p:cm>
  <p:cm authorId="2" dt="2017-12-17T16:38:14.426" idx="10">
    <p:pos x="10" y="10"/>
    <p:text>Si tu peux mettre un peu de transparence sur l'image de la blockchain ;)</p:text>
    <p:extLst>
      <p:ext uri="{C676402C-5697-4E1C-873F-D02D1690AC5C}">
        <p15:threadingInfo xmlns:p15="http://schemas.microsoft.com/office/powerpoint/2012/main" timeZoneBias="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9FDF8D-4080-47FB-8E00-AEBFB75E859E}" type="datetimeFigureOut">
              <a:rPr lang="fr-FR"/>
              <a:t>19/12/2017</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AFB383-A765-45D4-B994-03340FEA5947}" type="slidenum">
              <a:rPr lang="fr-FR"/>
              <a:t>‹N°›</a:t>
            </a:fld>
            <a:endParaRPr lang="fr-FR"/>
          </a:p>
        </p:txBody>
      </p:sp>
    </p:spTree>
    <p:extLst>
      <p:ext uri="{BB962C8B-B14F-4D97-AF65-F5344CB8AC3E}">
        <p14:creationId xmlns:p14="http://schemas.microsoft.com/office/powerpoint/2010/main" val="2048728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err="1"/>
              <a:t>Savez-vous</a:t>
            </a:r>
            <a:r>
              <a:rPr lang="en-US"/>
              <a:t> </a:t>
            </a:r>
            <a:r>
              <a:rPr lang="en-US" err="1"/>
              <a:t>combien</a:t>
            </a:r>
            <a:r>
              <a:rPr lang="en-US"/>
              <a:t> </a:t>
            </a:r>
            <a:r>
              <a:rPr lang="en-US" err="1"/>
              <a:t>auriez-vous</a:t>
            </a:r>
            <a:r>
              <a:rPr lang="en-US"/>
              <a:t> sur </a:t>
            </a:r>
            <a:r>
              <a:rPr lang="en-US" err="1"/>
              <a:t>votre</a:t>
            </a:r>
            <a:r>
              <a:rPr lang="en-US"/>
              <a:t> </a:t>
            </a:r>
            <a:r>
              <a:rPr lang="en-US" err="1"/>
              <a:t>compte</a:t>
            </a:r>
            <a:r>
              <a:rPr lang="en-US"/>
              <a:t> </a:t>
            </a:r>
            <a:r>
              <a:rPr lang="en-US" err="1"/>
              <a:t>en</a:t>
            </a:r>
            <a:r>
              <a:rPr lang="en-US"/>
              <a:t> </a:t>
            </a:r>
            <a:r>
              <a:rPr lang="en-US" err="1"/>
              <a:t>banque</a:t>
            </a:r>
            <a:r>
              <a:rPr lang="en-US"/>
              <a:t> </a:t>
            </a:r>
            <a:r>
              <a:rPr lang="en-US" err="1"/>
              <a:t>aujourd'hui</a:t>
            </a:r>
            <a:r>
              <a:rPr lang="en-US"/>
              <a:t> </a:t>
            </a:r>
            <a:r>
              <a:rPr lang="en-US" err="1"/>
              <a:t>si</a:t>
            </a:r>
            <a:r>
              <a:rPr lang="en-US"/>
              <a:t> </a:t>
            </a:r>
            <a:r>
              <a:rPr lang="en-US" err="1"/>
              <a:t>vous</a:t>
            </a:r>
            <a:r>
              <a:rPr lang="en-US"/>
              <a:t> </a:t>
            </a:r>
            <a:r>
              <a:rPr lang="en-US" err="1"/>
              <a:t>aviez</a:t>
            </a:r>
            <a:r>
              <a:rPr lang="en-US"/>
              <a:t> </a:t>
            </a:r>
            <a:r>
              <a:rPr lang="en-US" err="1"/>
              <a:t>acheté</a:t>
            </a:r>
            <a:r>
              <a:rPr lang="en-US"/>
              <a:t> </a:t>
            </a:r>
            <a:r>
              <a:rPr lang="en-US" err="1"/>
              <a:t>l'équivalent</a:t>
            </a:r>
            <a:r>
              <a:rPr lang="en-US"/>
              <a:t> de 20€ à la sortie du Bitcoin?</a:t>
            </a:r>
          </a:p>
          <a:p>
            <a:r>
              <a:rPr lang="en-US"/>
              <a:t>+ de 6 millions d'€!!</a:t>
            </a:r>
          </a:p>
          <a:p>
            <a:endParaRPr lang="en-US"/>
          </a:p>
          <a:p>
            <a:r>
              <a:rPr lang="en-US"/>
              <a:t>Le Bitcoin </a:t>
            </a:r>
            <a:r>
              <a:rPr lang="en-US" err="1"/>
              <a:t>est</a:t>
            </a:r>
            <a:r>
              <a:rPr lang="en-US"/>
              <a:t> né </a:t>
            </a:r>
            <a:r>
              <a:rPr lang="en-US" err="1"/>
              <a:t>en</a:t>
            </a:r>
            <a:r>
              <a:rPr lang="en-US"/>
              <a:t> 2009 après des </a:t>
            </a:r>
            <a:r>
              <a:rPr lang="en-US" err="1"/>
              <a:t>années</a:t>
            </a:r>
            <a:r>
              <a:rPr lang="en-US"/>
              <a:t> de </a:t>
            </a:r>
            <a:r>
              <a:rPr lang="en-US" err="1"/>
              <a:t>de</a:t>
            </a:r>
            <a:r>
              <a:rPr lang="en-US"/>
              <a:t> </a:t>
            </a:r>
            <a:r>
              <a:rPr lang="en-US" err="1"/>
              <a:t>doute</a:t>
            </a:r>
            <a:r>
              <a:rPr lang="en-US"/>
              <a:t> </a:t>
            </a:r>
            <a:r>
              <a:rPr lang="en-US" err="1"/>
              <a:t>économique</a:t>
            </a:r>
            <a:r>
              <a:rPr lang="en-US"/>
              <a:t> </a:t>
            </a:r>
            <a:r>
              <a:rPr lang="en-US" err="1"/>
              <a:t>en</a:t>
            </a:r>
            <a:r>
              <a:rPr lang="en-US"/>
              <a:t> 2007-2008, </a:t>
            </a:r>
            <a:r>
              <a:rPr lang="en-US" err="1"/>
              <a:t>mais</a:t>
            </a:r>
            <a:r>
              <a:rPr lang="en-US"/>
              <a:t> au </a:t>
            </a:r>
            <a:r>
              <a:rPr lang="en-US" err="1"/>
              <a:t>délà</a:t>
            </a:r>
            <a:r>
              <a:rPr lang="en-US"/>
              <a:t> de la </a:t>
            </a:r>
            <a:r>
              <a:rPr lang="en-US" err="1"/>
              <a:t>monnaie</a:t>
            </a:r>
            <a:r>
              <a:rPr lang="en-US"/>
              <a:t>,/allusion </a:t>
            </a:r>
            <a:r>
              <a:rPr lang="en-US" err="1"/>
              <a:t>faite</a:t>
            </a:r>
            <a:r>
              <a:rPr lang="en-US"/>
              <a:t>.. Now.. il y a </a:t>
            </a:r>
            <a:r>
              <a:rPr lang="en-US" err="1"/>
              <a:t>une</a:t>
            </a:r>
            <a:r>
              <a:rPr lang="en-US"/>
              <a:t> nouvelle architecture et un nouveau </a:t>
            </a:r>
            <a:r>
              <a:rPr lang="en-US" err="1"/>
              <a:t>paradigme</a:t>
            </a:r>
            <a:r>
              <a:rPr lang="en-US"/>
              <a:t> </a:t>
            </a:r>
            <a:r>
              <a:rPr lang="en-US" err="1"/>
              <a:t>introduit</a:t>
            </a:r>
            <a:r>
              <a:rPr lang="en-US"/>
              <a:t>, la blockchain. </a:t>
            </a:r>
            <a:r>
              <a:rPr lang="en-US" err="1"/>
              <a:t>C'est</a:t>
            </a:r>
            <a:r>
              <a:rPr lang="en-US"/>
              <a:t> le </a:t>
            </a:r>
            <a:r>
              <a:rPr lang="en-US" err="1"/>
              <a:t>sujet</a:t>
            </a:r>
            <a:r>
              <a:rPr lang="en-US"/>
              <a:t> que nous </a:t>
            </a:r>
            <a:r>
              <a:rPr lang="en-US" err="1"/>
              <a:t>allons</a:t>
            </a:r>
            <a:r>
              <a:rPr lang="en-US"/>
              <a:t> </a:t>
            </a:r>
            <a:r>
              <a:rPr lang="en-US" err="1"/>
              <a:t>traiter</a:t>
            </a:r>
            <a:r>
              <a:rPr lang="en-US"/>
              <a:t> </a:t>
            </a:r>
            <a:r>
              <a:rPr lang="en-US" err="1"/>
              <a:t>aujourd'hui</a:t>
            </a:r>
            <a:r>
              <a:rPr lang="en-US"/>
              <a:t> -&gt;</a:t>
            </a:r>
          </a:p>
        </p:txBody>
      </p:sp>
      <p:sp>
        <p:nvSpPr>
          <p:cNvPr id="4" name="Espace réservé du numéro de diapositive 3"/>
          <p:cNvSpPr>
            <a:spLocks noGrp="1"/>
          </p:cNvSpPr>
          <p:nvPr>
            <p:ph type="sldNum" sz="quarter" idx="10"/>
          </p:nvPr>
        </p:nvSpPr>
        <p:spPr/>
        <p:txBody>
          <a:bodyPr/>
          <a:lstStyle/>
          <a:p>
            <a:fld id="{2AAFB383-A765-45D4-B994-03340FEA5947}" type="slidenum">
              <a:rPr lang="fr-FR"/>
              <a:t>2</a:t>
            </a:fld>
            <a:endParaRPr lang="fr-FR"/>
          </a:p>
        </p:txBody>
      </p:sp>
    </p:spTree>
    <p:extLst>
      <p:ext uri="{BB962C8B-B14F-4D97-AF65-F5344CB8AC3E}">
        <p14:creationId xmlns:p14="http://schemas.microsoft.com/office/powerpoint/2010/main" val="1050505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a:t>Mettre schéma hash</a:t>
            </a:r>
          </a:p>
        </p:txBody>
      </p:sp>
      <p:sp>
        <p:nvSpPr>
          <p:cNvPr id="4" name="Espace réservé du numéro de diapositive 3"/>
          <p:cNvSpPr>
            <a:spLocks noGrp="1"/>
          </p:cNvSpPr>
          <p:nvPr>
            <p:ph type="sldNum" sz="quarter" idx="10"/>
          </p:nvPr>
        </p:nvSpPr>
        <p:spPr/>
        <p:txBody>
          <a:bodyPr/>
          <a:lstStyle/>
          <a:p>
            <a:fld id="{2AAFB383-A765-45D4-B994-03340FEA5947}" type="slidenum">
              <a:rPr lang="fr-FR" smtClean="0"/>
              <a:t>12</a:t>
            </a:fld>
            <a:endParaRPr lang="fr-FR"/>
          </a:p>
        </p:txBody>
      </p:sp>
    </p:spTree>
    <p:extLst>
      <p:ext uri="{BB962C8B-B14F-4D97-AF65-F5344CB8AC3E}">
        <p14:creationId xmlns:p14="http://schemas.microsoft.com/office/powerpoint/2010/main" val="3034929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Pour </a:t>
            </a:r>
            <a:r>
              <a:rPr lang="en-US" err="1"/>
              <a:t>finir</a:t>
            </a:r>
            <a:r>
              <a:rPr lang="en-US"/>
              <a:t> </a:t>
            </a:r>
            <a:r>
              <a:rPr lang="en-US" err="1"/>
              <a:t>cette</a:t>
            </a:r>
            <a:r>
              <a:rPr lang="en-US"/>
              <a:t> </a:t>
            </a:r>
            <a:r>
              <a:rPr lang="en-US" err="1"/>
              <a:t>présentation</a:t>
            </a:r>
            <a:r>
              <a:rPr lang="en-US"/>
              <a:t>, </a:t>
            </a:r>
            <a:r>
              <a:rPr lang="en-US" err="1"/>
              <a:t>je</a:t>
            </a:r>
            <a:r>
              <a:rPr lang="en-US"/>
              <a:t> </a:t>
            </a:r>
            <a:r>
              <a:rPr lang="en-US" err="1"/>
              <a:t>vais</a:t>
            </a:r>
            <a:r>
              <a:rPr lang="en-US"/>
              <a:t> </a:t>
            </a:r>
            <a:r>
              <a:rPr lang="en-US" err="1"/>
              <a:t>maintenant</a:t>
            </a:r>
            <a:r>
              <a:rPr lang="en-US"/>
              <a:t> </a:t>
            </a:r>
            <a:r>
              <a:rPr lang="en-US" err="1"/>
              <a:t>vous</a:t>
            </a:r>
            <a:r>
              <a:rPr lang="en-US"/>
              <a:t> donner </a:t>
            </a:r>
            <a:r>
              <a:rPr lang="en-US" err="1"/>
              <a:t>quelques</a:t>
            </a:r>
            <a:r>
              <a:rPr lang="en-US"/>
              <a:t> </a:t>
            </a:r>
            <a:r>
              <a:rPr lang="en-US" err="1"/>
              <a:t>cas</a:t>
            </a:r>
            <a:r>
              <a:rPr lang="en-US"/>
              <a:t> </a:t>
            </a:r>
            <a:r>
              <a:rPr lang="en-US" err="1"/>
              <a:t>concrets</a:t>
            </a:r>
            <a:r>
              <a:rPr lang="en-US"/>
              <a:t> </a:t>
            </a:r>
            <a:r>
              <a:rPr lang="en-US" err="1"/>
              <a:t>d'utilisation</a:t>
            </a:r>
            <a:r>
              <a:rPr lang="en-US"/>
              <a:t> de la </a:t>
            </a:r>
            <a:r>
              <a:rPr lang="en-US" err="1"/>
              <a:t>technologie</a:t>
            </a:r>
            <a:r>
              <a:rPr lang="en-US"/>
              <a:t> blockchain  </a:t>
            </a:r>
          </a:p>
        </p:txBody>
      </p:sp>
      <p:sp>
        <p:nvSpPr>
          <p:cNvPr id="4" name="Slide Number Placeholder 3"/>
          <p:cNvSpPr>
            <a:spLocks noGrp="1"/>
          </p:cNvSpPr>
          <p:nvPr>
            <p:ph type="sldNum" sz="quarter" idx="10"/>
          </p:nvPr>
        </p:nvSpPr>
        <p:spPr/>
        <p:txBody>
          <a:bodyPr/>
          <a:lstStyle/>
          <a:p>
            <a:fld id="{2AAFB383-A765-45D4-B994-03340FEA5947}" type="slidenum">
              <a:rPr lang="fr-FR"/>
              <a:t>19</a:t>
            </a:fld>
            <a:endParaRPr lang="fr-FR"/>
          </a:p>
        </p:txBody>
      </p:sp>
    </p:spTree>
    <p:extLst>
      <p:ext uri="{BB962C8B-B14F-4D97-AF65-F5344CB8AC3E}">
        <p14:creationId xmlns:p14="http://schemas.microsoft.com/office/powerpoint/2010/main" val="2330020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 </a:t>
            </a:r>
            <a:r>
              <a:rPr lang="en-US" err="1"/>
              <a:t>peut</a:t>
            </a:r>
            <a:r>
              <a:rPr lang="en-US"/>
              <a:t> </a:t>
            </a:r>
            <a:r>
              <a:rPr lang="en-US" err="1"/>
              <a:t>parler</a:t>
            </a:r>
            <a:r>
              <a:rPr lang="en-US"/>
              <a:t> </a:t>
            </a:r>
            <a:r>
              <a:rPr lang="en-US" err="1"/>
              <a:t>aussi</a:t>
            </a:r>
            <a:r>
              <a:rPr lang="en-US"/>
              <a:t> de </a:t>
            </a:r>
            <a:r>
              <a:rPr lang="en-US" err="1"/>
              <a:t>l'Estonie</a:t>
            </a:r>
            <a:r>
              <a:rPr lang="en-US"/>
              <a:t> qui </a:t>
            </a:r>
            <a:r>
              <a:rPr lang="en-US" err="1"/>
              <a:t>est</a:t>
            </a:r>
            <a:r>
              <a:rPr lang="en-US"/>
              <a:t> </a:t>
            </a:r>
            <a:r>
              <a:rPr lang="en-US" err="1"/>
              <a:t>considérée</a:t>
            </a:r>
            <a:r>
              <a:rPr lang="en-US"/>
              <a:t> </a:t>
            </a:r>
            <a:r>
              <a:rPr lang="en-US" err="1"/>
              <a:t>comme</a:t>
            </a:r>
            <a:r>
              <a:rPr lang="en-US"/>
              <a:t> la "Blockchain Nation" </a:t>
            </a:r>
            <a:r>
              <a:rPr lang="en-US" err="1"/>
              <a:t>depuis</a:t>
            </a:r>
            <a:r>
              <a:rPr lang="en-US"/>
              <a:t> 2008 son </a:t>
            </a:r>
            <a:r>
              <a:rPr lang="en-US" err="1"/>
              <a:t>gouvernement</a:t>
            </a:r>
            <a:r>
              <a:rPr lang="en-US"/>
              <a:t> </a:t>
            </a:r>
            <a:r>
              <a:rPr lang="en-US" err="1"/>
              <a:t>utilise</a:t>
            </a:r>
            <a:r>
              <a:rPr lang="en-US"/>
              <a:t> </a:t>
            </a:r>
            <a:r>
              <a:rPr lang="en-US" err="1"/>
              <a:t>une</a:t>
            </a:r>
            <a:r>
              <a:rPr lang="en-US"/>
              <a:t> blockchain pour </a:t>
            </a:r>
            <a:r>
              <a:rPr lang="en-US" err="1"/>
              <a:t>enregistrer</a:t>
            </a:r>
            <a:r>
              <a:rPr lang="en-US"/>
              <a:t> les </a:t>
            </a:r>
            <a:r>
              <a:rPr lang="en-US" err="1"/>
              <a:t>données</a:t>
            </a:r>
            <a:r>
              <a:rPr lang="en-US"/>
              <a:t> </a:t>
            </a:r>
            <a:r>
              <a:rPr lang="en-US" err="1"/>
              <a:t>d'identités</a:t>
            </a:r>
            <a:r>
              <a:rPr lang="en-US"/>
              <a:t> de </a:t>
            </a:r>
            <a:r>
              <a:rPr lang="en-US" err="1"/>
              <a:t>ses</a:t>
            </a:r>
            <a:r>
              <a:rPr lang="en-US"/>
              <a:t> </a:t>
            </a:r>
            <a:r>
              <a:rPr lang="en-US" err="1"/>
              <a:t>citoyens</a:t>
            </a:r>
            <a:r>
              <a:rPr lang="en-US"/>
              <a:t> pour </a:t>
            </a:r>
            <a:r>
              <a:rPr lang="en-US" err="1"/>
              <a:t>faciliter</a:t>
            </a:r>
            <a:r>
              <a:rPr lang="en-US"/>
              <a:t> </a:t>
            </a:r>
            <a:r>
              <a:rPr lang="en-US" err="1"/>
              <a:t>leurs</a:t>
            </a:r>
            <a:r>
              <a:rPr lang="en-US"/>
              <a:t> </a:t>
            </a:r>
            <a:r>
              <a:rPr lang="en-US" err="1"/>
              <a:t>démarches</a:t>
            </a:r>
            <a:r>
              <a:rPr lang="en-US"/>
              <a:t> </a:t>
            </a:r>
            <a:r>
              <a:rPr lang="en-US" err="1"/>
              <a:t>administratives</a:t>
            </a:r>
            <a:r>
              <a:rPr lang="en-US"/>
              <a:t>. </a:t>
            </a:r>
            <a:r>
              <a:rPr lang="en-US" err="1"/>
              <a:t>Leurs</a:t>
            </a:r>
            <a:r>
              <a:rPr lang="en-US"/>
              <a:t> services </a:t>
            </a:r>
            <a:r>
              <a:rPr lang="en-US" err="1"/>
              <a:t>étant</a:t>
            </a:r>
            <a:r>
              <a:rPr lang="en-US"/>
              <a:t> déjà </a:t>
            </a:r>
            <a:r>
              <a:rPr lang="en-US" err="1"/>
              <a:t>dématérialisés</a:t>
            </a:r>
            <a:r>
              <a:rPr lang="en-US"/>
              <a:t> </a:t>
            </a:r>
            <a:r>
              <a:rPr lang="en-US" err="1"/>
              <a:t>depuis</a:t>
            </a:r>
            <a:r>
              <a:rPr lang="en-US"/>
              <a:t> </a:t>
            </a:r>
            <a:endParaRPr lang="en-US" err="1"/>
          </a:p>
        </p:txBody>
      </p:sp>
      <p:sp>
        <p:nvSpPr>
          <p:cNvPr id="4" name="Slide Number Placeholder 3"/>
          <p:cNvSpPr>
            <a:spLocks noGrp="1"/>
          </p:cNvSpPr>
          <p:nvPr>
            <p:ph type="sldNum" sz="quarter" idx="10"/>
          </p:nvPr>
        </p:nvSpPr>
        <p:spPr/>
        <p:txBody>
          <a:bodyPr/>
          <a:lstStyle/>
          <a:p>
            <a:fld id="{2AAFB383-A765-45D4-B994-03340FEA5947}" type="slidenum">
              <a:rPr lang="fr-FR"/>
              <a:t>20</a:t>
            </a:fld>
            <a:endParaRPr lang="fr-FR"/>
          </a:p>
        </p:txBody>
      </p:sp>
    </p:spTree>
    <p:extLst>
      <p:ext uri="{BB962C8B-B14F-4D97-AF65-F5344CB8AC3E}">
        <p14:creationId xmlns:p14="http://schemas.microsoft.com/office/powerpoint/2010/main" val="4005407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Avant de passer au </a:t>
            </a:r>
            <a:r>
              <a:rPr lang="en-US" err="1"/>
              <a:t>démonstrateur</a:t>
            </a:r>
            <a:r>
              <a:rPr lang="en-US"/>
              <a:t>, on </a:t>
            </a:r>
            <a:r>
              <a:rPr lang="en-US" err="1"/>
              <a:t>voulait</a:t>
            </a:r>
            <a:r>
              <a:rPr lang="en-US"/>
              <a:t> </a:t>
            </a:r>
            <a:r>
              <a:rPr lang="en-US" err="1"/>
              <a:t>vous</a:t>
            </a:r>
            <a:r>
              <a:rPr lang="en-US"/>
              <a:t> faire un retour </a:t>
            </a:r>
            <a:r>
              <a:rPr lang="en-US" err="1"/>
              <a:t>d'expérience</a:t>
            </a:r>
            <a:r>
              <a:rPr lang="en-US"/>
              <a:t> de </a:t>
            </a:r>
            <a:r>
              <a:rPr lang="en-US" err="1"/>
              <a:t>l'équipe</a:t>
            </a:r>
            <a:r>
              <a:rPr lang="en-US"/>
              <a:t> sur le </a:t>
            </a:r>
            <a:r>
              <a:rPr lang="en-US" err="1"/>
              <a:t>sujet</a:t>
            </a:r>
            <a:r>
              <a:rPr lang="en-US"/>
              <a:t>. Nous </a:t>
            </a:r>
            <a:r>
              <a:rPr lang="en-US" err="1"/>
              <a:t>avons</a:t>
            </a:r>
            <a:r>
              <a:rPr lang="en-US"/>
              <a:t> la chance </a:t>
            </a:r>
            <a:r>
              <a:rPr lang="en-US" err="1"/>
              <a:t>d'avoir</a:t>
            </a:r>
            <a:r>
              <a:rPr lang="en-US"/>
              <a:t> des  </a:t>
            </a:r>
            <a:r>
              <a:rPr lang="en-US" err="1"/>
              <a:t>avis</a:t>
            </a:r>
            <a:r>
              <a:rPr lang="en-US"/>
              <a:t> </a:t>
            </a:r>
            <a:r>
              <a:rPr lang="en-US" err="1"/>
              <a:t>diamétralement</a:t>
            </a:r>
            <a:r>
              <a:rPr lang="en-US"/>
              <a:t> </a:t>
            </a:r>
            <a:r>
              <a:rPr lang="en-US" err="1"/>
              <a:t>opposés</a:t>
            </a:r>
            <a:r>
              <a:rPr lang="en-US"/>
              <a:t>.</a:t>
            </a:r>
          </a:p>
          <a:p>
            <a:r>
              <a:rPr lang="en-US" err="1"/>
              <a:t>Alors</a:t>
            </a:r>
            <a:r>
              <a:rPr lang="en-US"/>
              <a:t> on a M. </a:t>
            </a:r>
            <a:r>
              <a:rPr lang="en-US" err="1"/>
              <a:t>Réfractaire</a:t>
            </a:r>
            <a:r>
              <a:rPr lang="en-US"/>
              <a:t> qui ne </a:t>
            </a:r>
            <a:r>
              <a:rPr lang="en-US" err="1"/>
              <a:t>voit</a:t>
            </a:r>
            <a:r>
              <a:rPr lang="en-US"/>
              <a:t> que les </a:t>
            </a:r>
            <a:r>
              <a:rPr lang="en-US" err="1"/>
              <a:t>méfaits</a:t>
            </a:r>
            <a:r>
              <a:rPr lang="en-US"/>
              <a:t> de la </a:t>
            </a:r>
            <a:r>
              <a:rPr lang="en-US" err="1"/>
              <a:t>hausse</a:t>
            </a:r>
            <a:r>
              <a:rPr lang="en-US"/>
              <a:t> </a:t>
            </a:r>
            <a:r>
              <a:rPr lang="en-US" err="1"/>
              <a:t>spéculative</a:t>
            </a:r>
            <a:r>
              <a:rPr lang="en-US"/>
              <a:t> et se </a:t>
            </a:r>
            <a:r>
              <a:rPr lang="en-US" err="1"/>
              <a:t>demande</a:t>
            </a:r>
            <a:r>
              <a:rPr lang="en-US"/>
              <a:t> à quoi </a:t>
            </a:r>
            <a:r>
              <a:rPr lang="en-US" err="1"/>
              <a:t>cela</a:t>
            </a:r>
            <a:r>
              <a:rPr lang="en-US"/>
              <a:t> </a:t>
            </a:r>
            <a:r>
              <a:rPr lang="en-US" err="1"/>
              <a:t>pourrait</a:t>
            </a:r>
            <a:r>
              <a:rPr lang="en-US"/>
              <a:t> le </a:t>
            </a:r>
            <a:r>
              <a:rPr lang="en-US" err="1"/>
              <a:t>servir</a:t>
            </a:r>
            <a:r>
              <a:rPr lang="en-US"/>
              <a:t> </a:t>
            </a:r>
            <a:r>
              <a:rPr lang="en-US" err="1"/>
              <a:t>dans</a:t>
            </a:r>
            <a:r>
              <a:rPr lang="en-US"/>
              <a:t> son </a:t>
            </a:r>
            <a:r>
              <a:rPr lang="en-US" err="1"/>
              <a:t>quotidien</a:t>
            </a:r>
            <a:r>
              <a:rPr lang="en-US"/>
              <a:t> car </a:t>
            </a:r>
            <a:r>
              <a:rPr lang="en-US" err="1"/>
              <a:t>ses</a:t>
            </a:r>
            <a:r>
              <a:rPr lang="en-US"/>
              <a:t> applications </a:t>
            </a:r>
            <a:r>
              <a:rPr lang="en-US" err="1"/>
              <a:t>décentralisés</a:t>
            </a:r>
            <a:r>
              <a:rPr lang="en-US"/>
              <a:t> </a:t>
            </a:r>
            <a:r>
              <a:rPr lang="en-US" err="1"/>
              <a:t>fonctionne</a:t>
            </a:r>
            <a:r>
              <a:rPr lang="en-US"/>
              <a:t> sans.</a:t>
            </a:r>
          </a:p>
          <a:p>
            <a:r>
              <a:rPr lang="en-US"/>
              <a:t>M. </a:t>
            </a:r>
            <a:r>
              <a:rPr lang="en-US" err="1"/>
              <a:t>Taraudé</a:t>
            </a:r>
            <a:r>
              <a:rPr lang="en-US"/>
              <a:t>, </a:t>
            </a:r>
            <a:r>
              <a:rPr lang="en-US" err="1"/>
              <a:t>il</a:t>
            </a:r>
            <a:r>
              <a:rPr lang="en-US"/>
              <a:t> </a:t>
            </a:r>
            <a:r>
              <a:rPr lang="en-US" err="1"/>
              <a:t>voit</a:t>
            </a:r>
            <a:r>
              <a:rPr lang="en-US"/>
              <a:t> </a:t>
            </a:r>
            <a:r>
              <a:rPr lang="en-US" err="1"/>
              <a:t>bien</a:t>
            </a:r>
            <a:r>
              <a:rPr lang="en-US"/>
              <a:t> la puissance du </a:t>
            </a:r>
            <a:r>
              <a:rPr lang="en-US" err="1"/>
              <a:t>système</a:t>
            </a:r>
            <a:r>
              <a:rPr lang="en-US"/>
              <a:t> </a:t>
            </a:r>
            <a:r>
              <a:rPr lang="en-US" err="1"/>
              <a:t>mais</a:t>
            </a:r>
            <a:r>
              <a:rPr lang="en-US"/>
              <a:t> </a:t>
            </a:r>
            <a:r>
              <a:rPr lang="en-US" err="1"/>
              <a:t>redoute</a:t>
            </a:r>
            <a:r>
              <a:rPr lang="en-US"/>
              <a:t> la </a:t>
            </a:r>
            <a:r>
              <a:rPr lang="en-US" err="1"/>
              <a:t>complexité</a:t>
            </a:r>
            <a:r>
              <a:rPr lang="en-US"/>
              <a:t> de </a:t>
            </a:r>
            <a:r>
              <a:rPr lang="en-US" err="1"/>
              <a:t>mise</a:t>
            </a:r>
            <a:r>
              <a:rPr lang="en-US"/>
              <a:t> </a:t>
            </a:r>
            <a:r>
              <a:rPr lang="en-US" err="1"/>
              <a:t>en</a:t>
            </a:r>
            <a:r>
              <a:rPr lang="en-US"/>
              <a:t> </a:t>
            </a:r>
            <a:r>
              <a:rPr lang="en-US" err="1"/>
              <a:t>pratique</a:t>
            </a:r>
            <a:r>
              <a:rPr lang="en-US"/>
              <a:t>. Il se pose </a:t>
            </a:r>
            <a:r>
              <a:rPr lang="en-US" err="1"/>
              <a:t>également</a:t>
            </a:r>
            <a:r>
              <a:rPr lang="en-US"/>
              <a:t> des questions sur la </a:t>
            </a:r>
            <a:r>
              <a:rPr lang="en-US" err="1"/>
              <a:t>sécurité</a:t>
            </a:r>
            <a:r>
              <a:rPr lang="en-US"/>
              <a:t> et la </a:t>
            </a:r>
            <a:r>
              <a:rPr lang="en-US" err="1"/>
              <a:t>rapidité</a:t>
            </a:r>
            <a:r>
              <a:rPr lang="en-US"/>
              <a:t> des transactions.</a:t>
            </a:r>
          </a:p>
          <a:p>
            <a:r>
              <a:rPr lang="en-US"/>
              <a:t>Pour M. </a:t>
            </a:r>
            <a:r>
              <a:rPr lang="en-US" err="1"/>
              <a:t>Enthousiaste</a:t>
            </a:r>
          </a:p>
        </p:txBody>
      </p:sp>
      <p:sp>
        <p:nvSpPr>
          <p:cNvPr id="4" name="Slide Number Placeholder 3"/>
          <p:cNvSpPr>
            <a:spLocks noGrp="1"/>
          </p:cNvSpPr>
          <p:nvPr>
            <p:ph type="sldNum" sz="quarter" idx="10"/>
          </p:nvPr>
        </p:nvSpPr>
        <p:spPr/>
        <p:txBody>
          <a:bodyPr/>
          <a:lstStyle/>
          <a:p>
            <a:fld id="{2AAFB383-A765-45D4-B994-03340FEA5947}" type="slidenum">
              <a:rPr lang="fr-FR"/>
              <a:t>22</a:t>
            </a:fld>
            <a:endParaRPr lang="fr-FR"/>
          </a:p>
        </p:txBody>
      </p:sp>
    </p:spTree>
    <p:extLst>
      <p:ext uri="{BB962C8B-B14F-4D97-AF65-F5344CB8AC3E}">
        <p14:creationId xmlns:p14="http://schemas.microsoft.com/office/powerpoint/2010/main" val="4285173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Avant de passer au </a:t>
            </a:r>
            <a:r>
              <a:rPr lang="en-US" err="1"/>
              <a:t>démonstrateur</a:t>
            </a:r>
            <a:r>
              <a:rPr lang="en-US"/>
              <a:t>, on </a:t>
            </a:r>
            <a:r>
              <a:rPr lang="en-US" err="1"/>
              <a:t>voulait</a:t>
            </a:r>
            <a:r>
              <a:rPr lang="en-US"/>
              <a:t> </a:t>
            </a:r>
            <a:r>
              <a:rPr lang="en-US" err="1"/>
              <a:t>vous</a:t>
            </a:r>
            <a:r>
              <a:rPr lang="en-US"/>
              <a:t> faire un retour </a:t>
            </a:r>
            <a:r>
              <a:rPr lang="en-US" err="1"/>
              <a:t>d'expérience</a:t>
            </a:r>
            <a:r>
              <a:rPr lang="en-US"/>
              <a:t> de </a:t>
            </a:r>
            <a:r>
              <a:rPr lang="en-US" err="1"/>
              <a:t>l'équipe</a:t>
            </a:r>
            <a:r>
              <a:rPr lang="en-US"/>
              <a:t> sur le </a:t>
            </a:r>
            <a:r>
              <a:rPr lang="en-US" err="1"/>
              <a:t>sujet</a:t>
            </a:r>
            <a:r>
              <a:rPr lang="en-US"/>
              <a:t>. Nous </a:t>
            </a:r>
            <a:r>
              <a:rPr lang="en-US" err="1"/>
              <a:t>avons</a:t>
            </a:r>
            <a:r>
              <a:rPr lang="en-US"/>
              <a:t> la chance </a:t>
            </a:r>
            <a:r>
              <a:rPr lang="en-US" err="1"/>
              <a:t>d'avoir</a:t>
            </a:r>
            <a:r>
              <a:rPr lang="en-US"/>
              <a:t> des  </a:t>
            </a:r>
            <a:r>
              <a:rPr lang="en-US" err="1"/>
              <a:t>avis</a:t>
            </a:r>
            <a:r>
              <a:rPr lang="en-US"/>
              <a:t> </a:t>
            </a:r>
            <a:r>
              <a:rPr lang="en-US" err="1"/>
              <a:t>diamétralement</a:t>
            </a:r>
            <a:r>
              <a:rPr lang="en-US"/>
              <a:t> </a:t>
            </a:r>
            <a:r>
              <a:rPr lang="en-US" err="1"/>
              <a:t>opposés</a:t>
            </a:r>
            <a:r>
              <a:rPr lang="en-US"/>
              <a:t>.</a:t>
            </a:r>
          </a:p>
          <a:p>
            <a:r>
              <a:rPr lang="en-US" err="1"/>
              <a:t>Alors</a:t>
            </a:r>
            <a:r>
              <a:rPr lang="en-US"/>
              <a:t> on a M. </a:t>
            </a:r>
            <a:r>
              <a:rPr lang="en-US" err="1"/>
              <a:t>Réfractaire</a:t>
            </a:r>
            <a:r>
              <a:rPr lang="en-US"/>
              <a:t> qui ne </a:t>
            </a:r>
            <a:r>
              <a:rPr lang="en-US" err="1"/>
              <a:t>voit</a:t>
            </a:r>
            <a:r>
              <a:rPr lang="en-US"/>
              <a:t> que les </a:t>
            </a:r>
            <a:r>
              <a:rPr lang="en-US" err="1"/>
              <a:t>méfaits</a:t>
            </a:r>
            <a:r>
              <a:rPr lang="en-US"/>
              <a:t> de la </a:t>
            </a:r>
            <a:r>
              <a:rPr lang="en-US" err="1"/>
              <a:t>hausse</a:t>
            </a:r>
            <a:r>
              <a:rPr lang="en-US"/>
              <a:t> </a:t>
            </a:r>
            <a:r>
              <a:rPr lang="en-US" err="1"/>
              <a:t>spéculative</a:t>
            </a:r>
            <a:r>
              <a:rPr lang="en-US"/>
              <a:t> et se </a:t>
            </a:r>
            <a:r>
              <a:rPr lang="en-US" err="1"/>
              <a:t>demande</a:t>
            </a:r>
            <a:r>
              <a:rPr lang="en-US"/>
              <a:t> à quoi </a:t>
            </a:r>
            <a:r>
              <a:rPr lang="en-US" err="1"/>
              <a:t>cela</a:t>
            </a:r>
            <a:r>
              <a:rPr lang="en-US"/>
              <a:t> </a:t>
            </a:r>
            <a:r>
              <a:rPr lang="en-US" err="1"/>
              <a:t>pourrait</a:t>
            </a:r>
            <a:r>
              <a:rPr lang="en-US"/>
              <a:t> le </a:t>
            </a:r>
            <a:r>
              <a:rPr lang="en-US" err="1"/>
              <a:t>servir</a:t>
            </a:r>
            <a:r>
              <a:rPr lang="en-US"/>
              <a:t> </a:t>
            </a:r>
            <a:r>
              <a:rPr lang="en-US" err="1"/>
              <a:t>dans</a:t>
            </a:r>
            <a:r>
              <a:rPr lang="en-US"/>
              <a:t> son </a:t>
            </a:r>
            <a:r>
              <a:rPr lang="en-US" err="1"/>
              <a:t>quotidien</a:t>
            </a:r>
            <a:r>
              <a:rPr lang="en-US"/>
              <a:t> car </a:t>
            </a:r>
            <a:r>
              <a:rPr lang="en-US" err="1"/>
              <a:t>ses</a:t>
            </a:r>
            <a:r>
              <a:rPr lang="en-US"/>
              <a:t> applications </a:t>
            </a:r>
            <a:r>
              <a:rPr lang="en-US" err="1"/>
              <a:t>décentralisés</a:t>
            </a:r>
            <a:r>
              <a:rPr lang="en-US"/>
              <a:t> </a:t>
            </a:r>
            <a:r>
              <a:rPr lang="en-US" err="1"/>
              <a:t>fonctionne</a:t>
            </a:r>
            <a:r>
              <a:rPr lang="en-US"/>
              <a:t> sans.</a:t>
            </a:r>
          </a:p>
          <a:p>
            <a:r>
              <a:rPr lang="en-US"/>
              <a:t>M. </a:t>
            </a:r>
            <a:r>
              <a:rPr lang="en-US" err="1"/>
              <a:t>Taraudé</a:t>
            </a:r>
            <a:r>
              <a:rPr lang="en-US"/>
              <a:t>, </a:t>
            </a:r>
            <a:r>
              <a:rPr lang="en-US" err="1"/>
              <a:t>il</a:t>
            </a:r>
            <a:r>
              <a:rPr lang="en-US"/>
              <a:t> </a:t>
            </a:r>
            <a:r>
              <a:rPr lang="en-US" err="1"/>
              <a:t>voit</a:t>
            </a:r>
            <a:r>
              <a:rPr lang="en-US"/>
              <a:t> </a:t>
            </a:r>
            <a:r>
              <a:rPr lang="en-US" err="1"/>
              <a:t>bien</a:t>
            </a:r>
            <a:r>
              <a:rPr lang="en-US"/>
              <a:t> la puissance du </a:t>
            </a:r>
            <a:r>
              <a:rPr lang="en-US" err="1"/>
              <a:t>système</a:t>
            </a:r>
            <a:r>
              <a:rPr lang="en-US"/>
              <a:t> </a:t>
            </a:r>
            <a:r>
              <a:rPr lang="en-US" err="1"/>
              <a:t>mais</a:t>
            </a:r>
            <a:r>
              <a:rPr lang="en-US"/>
              <a:t> </a:t>
            </a:r>
            <a:r>
              <a:rPr lang="en-US" err="1"/>
              <a:t>redoute</a:t>
            </a:r>
            <a:r>
              <a:rPr lang="en-US"/>
              <a:t> la </a:t>
            </a:r>
            <a:r>
              <a:rPr lang="en-US" err="1"/>
              <a:t>complexité</a:t>
            </a:r>
            <a:r>
              <a:rPr lang="en-US"/>
              <a:t> de </a:t>
            </a:r>
            <a:r>
              <a:rPr lang="en-US" err="1"/>
              <a:t>mise</a:t>
            </a:r>
            <a:r>
              <a:rPr lang="en-US"/>
              <a:t> </a:t>
            </a:r>
            <a:r>
              <a:rPr lang="en-US" err="1"/>
              <a:t>en</a:t>
            </a:r>
            <a:r>
              <a:rPr lang="en-US"/>
              <a:t> </a:t>
            </a:r>
            <a:r>
              <a:rPr lang="en-US" err="1"/>
              <a:t>pratique</a:t>
            </a:r>
            <a:r>
              <a:rPr lang="en-US"/>
              <a:t>. Il se pose </a:t>
            </a:r>
            <a:r>
              <a:rPr lang="en-US" err="1"/>
              <a:t>également</a:t>
            </a:r>
            <a:r>
              <a:rPr lang="en-US"/>
              <a:t> des questions sur la </a:t>
            </a:r>
            <a:r>
              <a:rPr lang="en-US" err="1"/>
              <a:t>sécurité</a:t>
            </a:r>
            <a:r>
              <a:rPr lang="en-US"/>
              <a:t> et la </a:t>
            </a:r>
            <a:r>
              <a:rPr lang="en-US" err="1"/>
              <a:t>rapidité</a:t>
            </a:r>
            <a:r>
              <a:rPr lang="en-US"/>
              <a:t> des transactions.</a:t>
            </a:r>
          </a:p>
          <a:p>
            <a:r>
              <a:rPr lang="en-US"/>
              <a:t>Pour M. </a:t>
            </a:r>
            <a:r>
              <a:rPr lang="en-US" err="1"/>
              <a:t>Enthousiaste</a:t>
            </a:r>
          </a:p>
        </p:txBody>
      </p:sp>
      <p:sp>
        <p:nvSpPr>
          <p:cNvPr id="4" name="Slide Number Placeholder 3"/>
          <p:cNvSpPr>
            <a:spLocks noGrp="1"/>
          </p:cNvSpPr>
          <p:nvPr>
            <p:ph type="sldNum" sz="quarter" idx="10"/>
          </p:nvPr>
        </p:nvSpPr>
        <p:spPr/>
        <p:txBody>
          <a:bodyPr/>
          <a:lstStyle/>
          <a:p>
            <a:fld id="{2AAFB383-A765-45D4-B994-03340FEA5947}" type="slidenum">
              <a:rPr lang="fr-FR"/>
              <a:t>27</a:t>
            </a:fld>
            <a:endParaRPr lang="fr-FR"/>
          </a:p>
        </p:txBody>
      </p:sp>
    </p:spTree>
    <p:extLst>
      <p:ext uri="{BB962C8B-B14F-4D97-AF65-F5344CB8AC3E}">
        <p14:creationId xmlns:p14="http://schemas.microsoft.com/office/powerpoint/2010/main" val="21505811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2AAFB383-A765-45D4-B994-03340FEA5947}" type="slidenum">
              <a:rPr lang="fr-FR"/>
              <a:t>28</a:t>
            </a:fld>
            <a:endParaRPr lang="fr-FR"/>
          </a:p>
        </p:txBody>
      </p:sp>
    </p:spTree>
    <p:extLst>
      <p:ext uri="{BB962C8B-B14F-4D97-AF65-F5344CB8AC3E}">
        <p14:creationId xmlns:p14="http://schemas.microsoft.com/office/powerpoint/2010/main" val="28837059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2AAFB383-A765-45D4-B994-03340FEA5947}" type="slidenum">
              <a:rPr lang="fr-FR"/>
              <a:t>29</a:t>
            </a:fld>
            <a:endParaRPr lang="fr-FR"/>
          </a:p>
        </p:txBody>
      </p:sp>
    </p:spTree>
    <p:extLst>
      <p:ext uri="{BB962C8B-B14F-4D97-AF65-F5344CB8AC3E}">
        <p14:creationId xmlns:p14="http://schemas.microsoft.com/office/powerpoint/2010/main" val="41785302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2AAFB383-A765-45D4-B994-03340FEA5947}" type="slidenum">
              <a:rPr lang="fr-FR"/>
              <a:t>30</a:t>
            </a:fld>
            <a:endParaRPr lang="fr-FR"/>
          </a:p>
        </p:txBody>
      </p:sp>
    </p:spTree>
    <p:extLst>
      <p:ext uri="{BB962C8B-B14F-4D97-AF65-F5344CB8AC3E}">
        <p14:creationId xmlns:p14="http://schemas.microsoft.com/office/powerpoint/2010/main" val="494250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 Nous </a:t>
            </a:r>
            <a:r>
              <a:rPr lang="en-US" err="1"/>
              <a:t>sommes</a:t>
            </a:r>
            <a:r>
              <a:rPr lang="en-US"/>
              <a:t> 4 pour </a:t>
            </a:r>
            <a:r>
              <a:rPr lang="en-US" err="1"/>
              <a:t>vous</a:t>
            </a:r>
            <a:r>
              <a:rPr lang="en-US"/>
              <a:t> </a:t>
            </a:r>
            <a:r>
              <a:rPr lang="en-US" err="1"/>
              <a:t>parler</a:t>
            </a:r>
            <a:r>
              <a:rPr lang="en-US"/>
              <a:t> de </a:t>
            </a:r>
            <a:r>
              <a:rPr lang="en-US" err="1"/>
              <a:t>ce</a:t>
            </a:r>
            <a:r>
              <a:rPr lang="en-US"/>
              <a:t> </a:t>
            </a:r>
            <a:r>
              <a:rPr lang="en-US" err="1"/>
              <a:t>sujet</a:t>
            </a:r>
            <a:r>
              <a:rPr lang="en-US"/>
              <a:t> (</a:t>
            </a:r>
            <a:r>
              <a:rPr lang="en-US" err="1"/>
              <a:t>lucie</a:t>
            </a:r>
            <a:r>
              <a:rPr lang="en-US"/>
              <a:t> </a:t>
            </a:r>
            <a:r>
              <a:rPr lang="en-US" err="1"/>
              <a:t>anto</a:t>
            </a:r>
            <a:r>
              <a:rPr lang="en-US"/>
              <a:t> etc..)</a:t>
            </a:r>
          </a:p>
          <a:p>
            <a:r>
              <a:rPr lang="en-US"/>
              <a:t>- Nous </a:t>
            </a:r>
            <a:r>
              <a:rPr lang="en-US" err="1"/>
              <a:t>allons</a:t>
            </a:r>
            <a:r>
              <a:rPr lang="en-US"/>
              <a:t> passer par </a:t>
            </a:r>
            <a:r>
              <a:rPr lang="en-US" err="1"/>
              <a:t>ces</a:t>
            </a:r>
            <a:r>
              <a:rPr lang="en-US"/>
              <a:t> </a:t>
            </a:r>
            <a:r>
              <a:rPr lang="en-US" err="1"/>
              <a:t>différentes</a:t>
            </a:r>
            <a:r>
              <a:rPr lang="en-US"/>
              <a:t> </a:t>
            </a:r>
            <a:r>
              <a:rPr lang="en-US" err="1"/>
              <a:t>étapes</a:t>
            </a:r>
            <a:r>
              <a:rPr lang="en-US"/>
              <a:t> .</a:t>
            </a:r>
          </a:p>
        </p:txBody>
      </p:sp>
      <p:sp>
        <p:nvSpPr>
          <p:cNvPr id="4" name="Espace réservé du numéro de diapositive 3"/>
          <p:cNvSpPr>
            <a:spLocks noGrp="1"/>
          </p:cNvSpPr>
          <p:nvPr>
            <p:ph type="sldNum" sz="quarter" idx="10"/>
          </p:nvPr>
        </p:nvSpPr>
        <p:spPr/>
        <p:txBody>
          <a:bodyPr/>
          <a:lstStyle/>
          <a:p>
            <a:fld id="{2AAFB383-A765-45D4-B994-03340FEA5947}" type="slidenum">
              <a:rPr lang="fr-FR"/>
              <a:t>3</a:t>
            </a:fld>
            <a:endParaRPr lang="fr-FR"/>
          </a:p>
        </p:txBody>
      </p:sp>
    </p:spTree>
    <p:extLst>
      <p:ext uri="{BB962C8B-B14F-4D97-AF65-F5344CB8AC3E}">
        <p14:creationId xmlns:p14="http://schemas.microsoft.com/office/powerpoint/2010/main" val="467980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err="1"/>
              <a:t>Je</a:t>
            </a:r>
            <a:r>
              <a:rPr lang="en-US"/>
              <a:t> </a:t>
            </a:r>
            <a:r>
              <a:rPr lang="en-US" err="1"/>
              <a:t>vais</a:t>
            </a:r>
            <a:r>
              <a:rPr lang="en-US"/>
              <a:t> commencer par </a:t>
            </a:r>
            <a:r>
              <a:rPr lang="en-US" err="1"/>
              <a:t>vous</a:t>
            </a:r>
            <a:r>
              <a:rPr lang="en-US"/>
              <a:t> </a:t>
            </a:r>
            <a:r>
              <a:rPr lang="en-US" err="1"/>
              <a:t>introduire</a:t>
            </a:r>
            <a:r>
              <a:rPr lang="en-US"/>
              <a:t> </a:t>
            </a:r>
            <a:r>
              <a:rPr lang="en-US" err="1"/>
              <a:t>différents</a:t>
            </a:r>
            <a:r>
              <a:rPr lang="en-US"/>
              <a:t> </a:t>
            </a:r>
            <a:r>
              <a:rPr lang="en-US" err="1"/>
              <a:t>éléments</a:t>
            </a:r>
            <a:r>
              <a:rPr lang="en-US"/>
              <a:t> </a:t>
            </a:r>
            <a:r>
              <a:rPr lang="en-US" err="1"/>
              <a:t>afin</a:t>
            </a:r>
            <a:r>
              <a:rPr lang="en-US"/>
              <a:t> de </a:t>
            </a:r>
            <a:r>
              <a:rPr lang="en-US" err="1"/>
              <a:t>bien</a:t>
            </a:r>
            <a:r>
              <a:rPr lang="en-US"/>
              <a:t> </a:t>
            </a:r>
            <a:r>
              <a:rPr lang="en-US" err="1"/>
              <a:t>situer</a:t>
            </a:r>
            <a:r>
              <a:rPr lang="en-US"/>
              <a:t> le </a:t>
            </a:r>
            <a:r>
              <a:rPr lang="en-US" err="1"/>
              <a:t>contexte</a:t>
            </a:r>
            <a:r>
              <a:rPr lang="en-US"/>
              <a:t> de </a:t>
            </a:r>
            <a:r>
              <a:rPr lang="en-US" err="1"/>
              <a:t>notre</a:t>
            </a:r>
            <a:r>
              <a:rPr lang="en-US"/>
              <a:t> projet</a:t>
            </a:r>
          </a:p>
        </p:txBody>
      </p:sp>
      <p:sp>
        <p:nvSpPr>
          <p:cNvPr id="4" name="Espace réservé du numéro de diapositive 3"/>
          <p:cNvSpPr>
            <a:spLocks noGrp="1"/>
          </p:cNvSpPr>
          <p:nvPr>
            <p:ph type="sldNum" sz="quarter" idx="10"/>
          </p:nvPr>
        </p:nvSpPr>
        <p:spPr/>
        <p:txBody>
          <a:bodyPr/>
          <a:lstStyle/>
          <a:p>
            <a:fld id="{2AAFB383-A765-45D4-B994-03340FEA5947}" type="slidenum">
              <a:rPr lang="fr-FR"/>
              <a:t>4</a:t>
            </a:fld>
            <a:endParaRPr lang="fr-FR"/>
          </a:p>
        </p:txBody>
      </p:sp>
    </p:spTree>
    <p:extLst>
      <p:ext uri="{BB962C8B-B14F-4D97-AF65-F5344CB8AC3E}">
        <p14:creationId xmlns:p14="http://schemas.microsoft.com/office/powerpoint/2010/main" val="3944632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Ce </a:t>
            </a:r>
            <a:r>
              <a:rPr lang="en-US" err="1"/>
              <a:t>projet</a:t>
            </a:r>
            <a:r>
              <a:rPr lang="en-US"/>
              <a:t> </a:t>
            </a:r>
            <a:r>
              <a:rPr lang="en-US" err="1"/>
              <a:t>est</a:t>
            </a:r>
            <a:r>
              <a:rPr lang="en-US"/>
              <a:t> </a:t>
            </a:r>
            <a:r>
              <a:rPr lang="en-US" err="1"/>
              <a:t>réalisé</a:t>
            </a:r>
            <a:r>
              <a:rPr lang="en-US"/>
              <a:t> </a:t>
            </a:r>
            <a:r>
              <a:rPr lang="en-US" err="1"/>
              <a:t>dans</a:t>
            </a:r>
            <a:r>
              <a:rPr lang="en-US"/>
              <a:t> le cadre de la </a:t>
            </a:r>
            <a:r>
              <a:rPr lang="en-US" err="1"/>
              <a:t>chaire</a:t>
            </a:r>
            <a:r>
              <a:rPr lang="en-US"/>
              <a:t> trust. Une </a:t>
            </a:r>
            <a:r>
              <a:rPr lang="en-US" err="1"/>
              <a:t>chaire</a:t>
            </a:r>
            <a:r>
              <a:rPr lang="en-US"/>
              <a:t> </a:t>
            </a:r>
            <a:r>
              <a:rPr lang="en-US" err="1"/>
              <a:t>est</a:t>
            </a:r>
            <a:r>
              <a:rPr lang="en-US"/>
              <a:t> un </a:t>
            </a:r>
            <a:r>
              <a:rPr lang="en-US" err="1"/>
              <a:t>partenariat</a:t>
            </a:r>
            <a:r>
              <a:rPr lang="en-US"/>
              <a:t> entre Grenoble INP et des </a:t>
            </a:r>
            <a:r>
              <a:rPr lang="en-US" err="1"/>
              <a:t>mécénats</a:t>
            </a:r>
            <a:r>
              <a:rPr lang="en-US"/>
              <a:t> </a:t>
            </a:r>
            <a:r>
              <a:rPr lang="en-US" err="1"/>
              <a:t>privée</a:t>
            </a:r>
            <a:r>
              <a:rPr lang="en-US"/>
              <a:t> </a:t>
            </a:r>
            <a:r>
              <a:rPr lang="en-US" err="1"/>
              <a:t>afin</a:t>
            </a:r>
            <a:r>
              <a:rPr lang="en-US"/>
              <a:t> </a:t>
            </a:r>
            <a:r>
              <a:rPr lang="en-US" err="1"/>
              <a:t>d'etudier</a:t>
            </a:r>
            <a:r>
              <a:rPr lang="en-US"/>
              <a:t> </a:t>
            </a:r>
            <a:r>
              <a:rPr lang="en-US" err="1"/>
              <a:t>une</a:t>
            </a:r>
            <a:r>
              <a:rPr lang="en-US"/>
              <a:t> </a:t>
            </a:r>
            <a:r>
              <a:rPr lang="en-US" err="1"/>
              <a:t>technologie</a:t>
            </a:r>
            <a:r>
              <a:rPr lang="en-US"/>
              <a:t>.</a:t>
            </a:r>
          </a:p>
          <a:p>
            <a:r>
              <a:rPr lang="en-US"/>
              <a:t>Moment </a:t>
            </a:r>
            <a:r>
              <a:rPr lang="en-US" err="1"/>
              <a:t>stratégique</a:t>
            </a:r>
            <a:r>
              <a:rPr lang="en-US"/>
              <a:t> pour la blockchain, </a:t>
            </a:r>
            <a:r>
              <a:rPr lang="en-US" err="1"/>
              <a:t>c'est</a:t>
            </a:r>
            <a:r>
              <a:rPr lang="en-US"/>
              <a:t> à dire </a:t>
            </a:r>
            <a:r>
              <a:rPr lang="en-US" err="1"/>
              <a:t>suivant</a:t>
            </a:r>
            <a:r>
              <a:rPr lang="en-US"/>
              <a:t> </a:t>
            </a:r>
            <a:r>
              <a:rPr lang="en-US" err="1"/>
              <a:t>cette</a:t>
            </a:r>
            <a:r>
              <a:rPr lang="en-US"/>
              <a:t> </a:t>
            </a:r>
            <a:r>
              <a:rPr lang="en-US" err="1"/>
              <a:t>courbe</a:t>
            </a:r>
            <a:r>
              <a:rPr lang="en-US"/>
              <a:t> hype, la blockchain a passer le pic </a:t>
            </a:r>
            <a:r>
              <a:rPr lang="en-US" err="1"/>
              <a:t>d'excitation</a:t>
            </a:r>
            <a:r>
              <a:rPr lang="en-US"/>
              <a:t> et de POC de la </a:t>
            </a:r>
            <a:r>
              <a:rPr lang="en-US" err="1"/>
              <a:t>nouveauté</a:t>
            </a:r>
            <a:r>
              <a:rPr lang="en-US"/>
              <a:t> et </a:t>
            </a:r>
            <a:r>
              <a:rPr lang="en-US" err="1"/>
              <a:t>amorce</a:t>
            </a:r>
            <a:r>
              <a:rPr lang="en-US"/>
              <a:t> la </a:t>
            </a:r>
            <a:r>
              <a:rPr lang="en-US" err="1"/>
              <a:t>descente</a:t>
            </a:r>
            <a:r>
              <a:rPr lang="en-US"/>
              <a:t>. </a:t>
            </a:r>
            <a:r>
              <a:rPr lang="en-US" err="1"/>
              <a:t>C'est</a:t>
            </a:r>
            <a:r>
              <a:rPr lang="en-US"/>
              <a:t> à </a:t>
            </a:r>
            <a:r>
              <a:rPr lang="en-US" err="1"/>
              <a:t>ce</a:t>
            </a:r>
            <a:r>
              <a:rPr lang="en-US"/>
              <a:t> moment que tout le monde se pose les question </a:t>
            </a:r>
            <a:r>
              <a:rPr lang="en-US" err="1"/>
              <a:t>d'insdutrialisation</a:t>
            </a:r>
            <a:r>
              <a:rPr lang="en-US"/>
              <a:t> et de POC plus </a:t>
            </a:r>
            <a:r>
              <a:rPr lang="en-US" err="1"/>
              <a:t>poussé</a:t>
            </a:r>
            <a:r>
              <a:rPr lang="en-US"/>
              <a:t> </a:t>
            </a:r>
            <a:r>
              <a:rPr lang="en-US" err="1"/>
              <a:t>afin</a:t>
            </a:r>
            <a:r>
              <a:rPr lang="en-US"/>
              <a:t> de </a:t>
            </a:r>
            <a:r>
              <a:rPr lang="en-US" err="1"/>
              <a:t>commercialiser</a:t>
            </a:r>
            <a:r>
              <a:rPr lang="en-US"/>
              <a:t> la solution . </a:t>
            </a:r>
            <a:r>
              <a:rPr lang="en-US" err="1"/>
              <a:t>Ensuite</a:t>
            </a:r>
            <a:r>
              <a:rPr lang="en-US"/>
              <a:t> on </a:t>
            </a:r>
            <a:r>
              <a:rPr lang="en-US" err="1"/>
              <a:t>atteinte</a:t>
            </a:r>
            <a:r>
              <a:rPr lang="en-US"/>
              <a:t> </a:t>
            </a:r>
            <a:r>
              <a:rPr lang="en-US" err="1"/>
              <a:t>ce</a:t>
            </a:r>
            <a:r>
              <a:rPr lang="en-US"/>
              <a:t> qui </a:t>
            </a:r>
            <a:r>
              <a:rPr lang="en-US" err="1"/>
              <a:t>est</a:t>
            </a:r>
            <a:r>
              <a:rPr lang="en-US"/>
              <a:t> </a:t>
            </a:r>
            <a:r>
              <a:rPr lang="en-US" err="1"/>
              <a:t>appelé</a:t>
            </a:r>
            <a:r>
              <a:rPr lang="en-US"/>
              <a:t> le plateau.</a:t>
            </a:r>
          </a:p>
          <a:p>
            <a:r>
              <a:rPr lang="en-US"/>
              <a:t>Notre but </a:t>
            </a:r>
            <a:r>
              <a:rPr lang="en-US" err="1"/>
              <a:t>est</a:t>
            </a:r>
            <a:r>
              <a:rPr lang="en-US"/>
              <a:t> </a:t>
            </a:r>
            <a:r>
              <a:rPr lang="en-US" err="1"/>
              <a:t>donc</a:t>
            </a:r>
            <a:r>
              <a:rPr lang="en-US"/>
              <a:t> </a:t>
            </a:r>
            <a:r>
              <a:rPr lang="en-US" err="1"/>
              <a:t>d'éclairer</a:t>
            </a:r>
            <a:r>
              <a:rPr lang="en-US"/>
              <a:t> sur le potentiel et la </a:t>
            </a:r>
            <a:r>
              <a:rPr lang="en-US" err="1"/>
              <a:t>viabilité</a:t>
            </a:r>
            <a:r>
              <a:rPr lang="en-US"/>
              <a:t> de </a:t>
            </a:r>
            <a:r>
              <a:rPr lang="en-US" err="1"/>
              <a:t>cette</a:t>
            </a:r>
            <a:r>
              <a:rPr lang="en-US"/>
              <a:t> </a:t>
            </a:r>
            <a:r>
              <a:rPr lang="en-US" err="1"/>
              <a:t>technologie</a:t>
            </a:r>
            <a:r>
              <a:rPr lang="en-US"/>
              <a:t>. </a:t>
            </a:r>
          </a:p>
        </p:txBody>
      </p:sp>
      <p:sp>
        <p:nvSpPr>
          <p:cNvPr id="4" name="Espace réservé du numéro de diapositive 3"/>
          <p:cNvSpPr>
            <a:spLocks noGrp="1"/>
          </p:cNvSpPr>
          <p:nvPr>
            <p:ph type="sldNum" sz="quarter" idx="10"/>
          </p:nvPr>
        </p:nvSpPr>
        <p:spPr/>
        <p:txBody>
          <a:bodyPr/>
          <a:lstStyle/>
          <a:p>
            <a:fld id="{2AAFB383-A765-45D4-B994-03340FEA5947}" type="slidenum">
              <a:rPr lang="fr-FR"/>
              <a:t>5</a:t>
            </a:fld>
            <a:endParaRPr lang="fr-FR"/>
          </a:p>
        </p:txBody>
      </p:sp>
    </p:spTree>
    <p:extLst>
      <p:ext uri="{BB962C8B-B14F-4D97-AF65-F5344CB8AC3E}">
        <p14:creationId xmlns:p14="http://schemas.microsoft.com/office/powerpoint/2010/main" val="2943926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err="1"/>
              <a:t>Objectifs</a:t>
            </a:r>
            <a:r>
              <a:rPr lang="en-US"/>
              <a:t> </a:t>
            </a:r>
            <a:r>
              <a:rPr lang="en-US" err="1"/>
              <a:t>dans</a:t>
            </a:r>
            <a:r>
              <a:rPr lang="en-US"/>
              <a:t> le cadre de </a:t>
            </a:r>
            <a:r>
              <a:rPr lang="en-US" err="1"/>
              <a:t>notre</a:t>
            </a:r>
            <a:r>
              <a:rPr lang="en-US"/>
              <a:t> </a:t>
            </a:r>
            <a:r>
              <a:rPr lang="en-US" err="1"/>
              <a:t>projet</a:t>
            </a:r>
            <a:r>
              <a:rPr lang="en-US"/>
              <a:t> </a:t>
            </a:r>
            <a:r>
              <a:rPr lang="en-US" err="1"/>
              <a:t>était</a:t>
            </a:r>
            <a:r>
              <a:rPr lang="en-US"/>
              <a:t> de:</a:t>
            </a:r>
          </a:p>
          <a:p>
            <a:r>
              <a:rPr lang="en-US"/>
              <a:t>- </a:t>
            </a:r>
            <a:r>
              <a:rPr lang="en-US" err="1"/>
              <a:t>en</a:t>
            </a:r>
            <a:r>
              <a:rPr lang="en-US"/>
              <a:t> premier lieu, </a:t>
            </a:r>
            <a:r>
              <a:rPr lang="en-US" err="1"/>
              <a:t>d'étalbir</a:t>
            </a:r>
            <a:r>
              <a:rPr lang="en-US"/>
              <a:t> un </a:t>
            </a:r>
            <a:r>
              <a:rPr lang="en-US" err="1"/>
              <a:t>état</a:t>
            </a:r>
            <a:r>
              <a:rPr lang="en-US"/>
              <a:t> de </a:t>
            </a:r>
            <a:r>
              <a:rPr lang="en-US" err="1"/>
              <a:t>l'art</a:t>
            </a:r>
            <a:r>
              <a:rPr lang="en-US"/>
              <a:t> </a:t>
            </a:r>
            <a:r>
              <a:rPr lang="en-US" err="1"/>
              <a:t>afin</a:t>
            </a:r>
            <a:r>
              <a:rPr lang="en-US"/>
              <a:t> de </a:t>
            </a:r>
            <a:r>
              <a:rPr lang="en-US" err="1"/>
              <a:t>d'éclaircir</a:t>
            </a:r>
            <a:r>
              <a:rPr lang="en-US"/>
              <a:t> </a:t>
            </a:r>
            <a:r>
              <a:rPr lang="en-US" err="1"/>
              <a:t>qu'est</a:t>
            </a:r>
            <a:r>
              <a:rPr lang="en-US"/>
              <a:t> </a:t>
            </a:r>
            <a:r>
              <a:rPr lang="en-US" err="1"/>
              <a:t>ce</a:t>
            </a:r>
            <a:r>
              <a:rPr lang="en-US"/>
              <a:t> que la </a:t>
            </a:r>
            <a:r>
              <a:rPr lang="en-US" err="1"/>
              <a:t>technologie</a:t>
            </a:r>
            <a:r>
              <a:rPr lang="en-US"/>
              <a:t> de la blockchain, comment </a:t>
            </a:r>
            <a:r>
              <a:rPr lang="en-US" err="1"/>
              <a:t>fonctionne</a:t>
            </a:r>
            <a:r>
              <a:rPr lang="en-US"/>
              <a:t> </a:t>
            </a:r>
            <a:r>
              <a:rPr lang="en-US" err="1"/>
              <a:t>t'elle</a:t>
            </a:r>
            <a:r>
              <a:rPr lang="en-US"/>
              <a:t>? </a:t>
            </a:r>
            <a:r>
              <a:rPr lang="en-US" err="1"/>
              <a:t>Etc</a:t>
            </a:r>
            <a:r>
              <a:rPr lang="en-US"/>
              <a:t>;..</a:t>
            </a:r>
          </a:p>
          <a:p>
            <a:r>
              <a:rPr lang="en-US"/>
              <a:t>- </a:t>
            </a:r>
            <a:r>
              <a:rPr lang="en-US" err="1"/>
              <a:t>ensuite</a:t>
            </a:r>
            <a:r>
              <a:rPr lang="en-US"/>
              <a:t> de </a:t>
            </a:r>
            <a:r>
              <a:rPr lang="en-US" err="1"/>
              <a:t>choisir</a:t>
            </a:r>
            <a:r>
              <a:rPr lang="en-US"/>
              <a:t> un </a:t>
            </a:r>
            <a:r>
              <a:rPr lang="en-US" err="1"/>
              <a:t>démonstrateur</a:t>
            </a:r>
            <a:r>
              <a:rPr lang="en-US"/>
              <a:t> </a:t>
            </a:r>
            <a:r>
              <a:rPr lang="en-US" err="1"/>
              <a:t>afin</a:t>
            </a:r>
            <a:r>
              <a:rPr lang="en-US"/>
              <a:t> de </a:t>
            </a:r>
            <a:r>
              <a:rPr lang="en-US" err="1"/>
              <a:t>mettre</a:t>
            </a:r>
            <a:r>
              <a:rPr lang="en-US"/>
              <a:t> </a:t>
            </a:r>
            <a:r>
              <a:rPr lang="en-US" err="1"/>
              <a:t>en</a:t>
            </a:r>
            <a:r>
              <a:rPr lang="en-US"/>
              <a:t> </a:t>
            </a:r>
            <a:r>
              <a:rPr lang="en-US" err="1"/>
              <a:t>avant</a:t>
            </a:r>
            <a:r>
              <a:rPr lang="en-US"/>
              <a:t> la </a:t>
            </a:r>
            <a:r>
              <a:rPr lang="en-US" err="1"/>
              <a:t>technologie</a:t>
            </a:r>
          </a:p>
        </p:txBody>
      </p:sp>
      <p:sp>
        <p:nvSpPr>
          <p:cNvPr id="4" name="Espace réservé du numéro de diapositive 3"/>
          <p:cNvSpPr>
            <a:spLocks noGrp="1"/>
          </p:cNvSpPr>
          <p:nvPr>
            <p:ph type="sldNum" sz="quarter" idx="10"/>
          </p:nvPr>
        </p:nvSpPr>
        <p:spPr/>
        <p:txBody>
          <a:bodyPr/>
          <a:lstStyle/>
          <a:p>
            <a:fld id="{2AAFB383-A765-45D4-B994-03340FEA5947}" type="slidenum">
              <a:rPr lang="fr-FR"/>
              <a:t>6</a:t>
            </a:fld>
            <a:endParaRPr lang="fr-FR"/>
          </a:p>
        </p:txBody>
      </p:sp>
    </p:spTree>
    <p:extLst>
      <p:ext uri="{BB962C8B-B14F-4D97-AF65-F5344CB8AC3E}">
        <p14:creationId xmlns:p14="http://schemas.microsoft.com/office/powerpoint/2010/main" val="2334690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Un tiers de </a:t>
            </a:r>
            <a:r>
              <a:rPr lang="en-US" err="1"/>
              <a:t>confiance</a:t>
            </a:r>
            <a:r>
              <a:rPr lang="en-US"/>
              <a:t>, qui </a:t>
            </a:r>
            <a:r>
              <a:rPr lang="en-US" err="1"/>
              <a:t>capitalise</a:t>
            </a:r>
            <a:r>
              <a:rPr lang="en-US"/>
              <a:t>, </a:t>
            </a:r>
            <a:r>
              <a:rPr lang="en-US" err="1"/>
              <a:t>sécurise</a:t>
            </a:r>
            <a:r>
              <a:rPr lang="en-US"/>
              <a:t>, </a:t>
            </a:r>
            <a:r>
              <a:rPr lang="en-US" err="1"/>
              <a:t>enregistre</a:t>
            </a:r>
            <a:r>
              <a:rPr lang="en-US"/>
              <a:t> </a:t>
            </a:r>
            <a:r>
              <a:rPr lang="en-US" err="1"/>
              <a:t>toute</a:t>
            </a:r>
            <a:r>
              <a:rPr lang="en-US"/>
              <a:t> les transaction </a:t>
            </a:r>
            <a:r>
              <a:rPr lang="en-US" err="1"/>
              <a:t>dans</a:t>
            </a:r>
            <a:r>
              <a:rPr lang="en-US"/>
              <a:t> un </a:t>
            </a:r>
            <a:r>
              <a:rPr lang="en-US" err="1"/>
              <a:t>registre</a:t>
            </a:r>
            <a:endParaRPr lang="en-US"/>
          </a:p>
          <a:p>
            <a:r>
              <a:rPr lang="en-US" err="1"/>
              <a:t>Centralisation</a:t>
            </a:r>
            <a:endParaRPr lang="en-US"/>
          </a:p>
          <a:p>
            <a:r>
              <a:rPr lang="en-US" err="1"/>
              <a:t>Enrichissement</a:t>
            </a:r>
            <a:endParaRPr lang="en-US"/>
          </a:p>
          <a:p>
            <a:r>
              <a:rPr lang="en-US" err="1"/>
              <a:t>Confiance</a:t>
            </a:r>
            <a:endParaRPr lang="en-US"/>
          </a:p>
          <a:p>
            <a:r>
              <a:rPr lang="en-US" err="1"/>
              <a:t>Entité</a:t>
            </a:r>
            <a:r>
              <a:rPr lang="en-US"/>
              <a:t> </a:t>
            </a:r>
            <a:r>
              <a:rPr lang="en-US" err="1"/>
              <a:t>centrale</a:t>
            </a:r>
            <a:endParaRPr lang="en-US"/>
          </a:p>
        </p:txBody>
      </p:sp>
      <p:sp>
        <p:nvSpPr>
          <p:cNvPr id="4" name="Espace réservé du numéro de diapositive 3"/>
          <p:cNvSpPr>
            <a:spLocks noGrp="1"/>
          </p:cNvSpPr>
          <p:nvPr>
            <p:ph type="sldNum" sz="quarter" idx="10"/>
          </p:nvPr>
        </p:nvSpPr>
        <p:spPr/>
        <p:txBody>
          <a:bodyPr/>
          <a:lstStyle/>
          <a:p>
            <a:fld id="{2AAFB383-A765-45D4-B994-03340FEA5947}" type="slidenum">
              <a:rPr lang="fr-FR"/>
              <a:t>7</a:t>
            </a:fld>
            <a:endParaRPr lang="fr-FR"/>
          </a:p>
        </p:txBody>
      </p:sp>
    </p:spTree>
    <p:extLst>
      <p:ext uri="{BB962C8B-B14F-4D97-AF65-F5344CB8AC3E}">
        <p14:creationId xmlns:p14="http://schemas.microsoft.com/office/powerpoint/2010/main" val="899472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a:t>MINEUR / REGISTRE / DITRIBUE</a:t>
            </a:r>
            <a:r>
              <a:rPr lang="fr-FR" baseline="0"/>
              <a:t> / NŒUDS</a:t>
            </a:r>
            <a:r>
              <a:rPr lang="fr-FR"/>
              <a:t> </a:t>
            </a:r>
            <a:endParaRPr lang="fr-FR" baseline="0"/>
          </a:p>
          <a:p>
            <a:r>
              <a:rPr lang="fr-FR" baseline="0"/>
              <a:t>Historique bitcoin se passer entité centrale</a:t>
            </a:r>
          </a:p>
          <a:p>
            <a:r>
              <a:rPr lang="fr-FR" baseline="0"/>
              <a:t>Réseau pair à pair ou chaque pair est un nœud, et certains nœuds mineur </a:t>
            </a:r>
          </a:p>
          <a:p>
            <a:r>
              <a:rPr lang="fr-FR" baseline="0"/>
              <a:t>Consensus???</a:t>
            </a:r>
          </a:p>
          <a:p>
            <a:endParaRPr lang="fr-FR"/>
          </a:p>
        </p:txBody>
      </p:sp>
      <p:sp>
        <p:nvSpPr>
          <p:cNvPr id="4" name="Espace réservé du numéro de diapositive 3"/>
          <p:cNvSpPr>
            <a:spLocks noGrp="1"/>
          </p:cNvSpPr>
          <p:nvPr>
            <p:ph type="sldNum" sz="quarter" idx="10"/>
          </p:nvPr>
        </p:nvSpPr>
        <p:spPr/>
        <p:txBody>
          <a:bodyPr/>
          <a:lstStyle/>
          <a:p>
            <a:fld id="{2AAFB383-A765-45D4-B994-03340FEA5947}" type="slidenum">
              <a:rPr lang="fr-FR" smtClean="0"/>
              <a:t>9</a:t>
            </a:fld>
            <a:endParaRPr lang="fr-FR"/>
          </a:p>
        </p:txBody>
      </p:sp>
    </p:spTree>
    <p:extLst>
      <p:ext uri="{BB962C8B-B14F-4D97-AF65-F5344CB8AC3E}">
        <p14:creationId xmlns:p14="http://schemas.microsoft.com/office/powerpoint/2010/main" val="3750137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a:t>MINEUR / REGISTRE / DITRIBUE</a:t>
            </a:r>
            <a:r>
              <a:rPr lang="fr-FR" baseline="0"/>
              <a:t> / NŒUDS</a:t>
            </a:r>
            <a:r>
              <a:rPr lang="fr-FR"/>
              <a:t> </a:t>
            </a:r>
            <a:endParaRPr lang="fr-FR" baseline="0"/>
          </a:p>
          <a:p>
            <a:r>
              <a:rPr lang="fr-FR" baseline="0"/>
              <a:t>Historique bitcoin se passer entité centrale</a:t>
            </a:r>
          </a:p>
          <a:p>
            <a:r>
              <a:rPr lang="fr-FR" baseline="0"/>
              <a:t>Réseau pair à pair ou chaque pair est un nœud, et certains nœuds mineur </a:t>
            </a:r>
          </a:p>
          <a:p>
            <a:r>
              <a:rPr lang="fr-FR" baseline="0"/>
              <a:t>Consensus???</a:t>
            </a:r>
          </a:p>
          <a:p>
            <a:endParaRPr lang="fr-FR"/>
          </a:p>
        </p:txBody>
      </p:sp>
      <p:sp>
        <p:nvSpPr>
          <p:cNvPr id="4" name="Espace réservé du numéro de diapositive 3"/>
          <p:cNvSpPr>
            <a:spLocks noGrp="1"/>
          </p:cNvSpPr>
          <p:nvPr>
            <p:ph type="sldNum" sz="quarter" idx="10"/>
          </p:nvPr>
        </p:nvSpPr>
        <p:spPr/>
        <p:txBody>
          <a:bodyPr/>
          <a:lstStyle/>
          <a:p>
            <a:fld id="{2AAFB383-A765-45D4-B994-03340FEA5947}" type="slidenum">
              <a:rPr lang="fr-FR" smtClean="0"/>
              <a:t>10</a:t>
            </a:fld>
            <a:endParaRPr lang="fr-FR"/>
          </a:p>
        </p:txBody>
      </p:sp>
    </p:spTree>
    <p:extLst>
      <p:ext uri="{BB962C8B-B14F-4D97-AF65-F5344CB8AC3E}">
        <p14:creationId xmlns:p14="http://schemas.microsoft.com/office/powerpoint/2010/main" val="2358285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Authentification</a:t>
            </a:r>
            <a:r>
              <a:rPr lang="en-US"/>
              <a:t> pour transaction</a:t>
            </a:r>
          </a:p>
        </p:txBody>
      </p:sp>
      <p:sp>
        <p:nvSpPr>
          <p:cNvPr id="4" name="Slide Number Placeholder 3"/>
          <p:cNvSpPr>
            <a:spLocks noGrp="1"/>
          </p:cNvSpPr>
          <p:nvPr>
            <p:ph type="sldNum" sz="quarter" idx="10"/>
          </p:nvPr>
        </p:nvSpPr>
        <p:spPr/>
        <p:txBody>
          <a:bodyPr/>
          <a:lstStyle/>
          <a:p>
            <a:fld id="{2AAFB383-A765-45D4-B994-03340FEA5947}" type="slidenum">
              <a:rPr lang="fr-FR"/>
              <a:t>11</a:t>
            </a:fld>
            <a:endParaRPr lang="fr-FR"/>
          </a:p>
        </p:txBody>
      </p:sp>
    </p:spTree>
    <p:extLst>
      <p:ext uri="{BB962C8B-B14F-4D97-AF65-F5344CB8AC3E}">
        <p14:creationId xmlns:p14="http://schemas.microsoft.com/office/powerpoint/2010/main" val="772439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de-DE"/>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de-DE"/>
          </a:p>
        </p:txBody>
      </p:sp>
      <p:sp>
        <p:nvSpPr>
          <p:cNvPr id="4" name="Espace réservé de la date 3"/>
          <p:cNvSpPr>
            <a:spLocks noGrp="1"/>
          </p:cNvSpPr>
          <p:nvPr>
            <p:ph type="dt" sz="half" idx="10"/>
          </p:nvPr>
        </p:nvSpPr>
        <p:spPr/>
        <p:txBody>
          <a:bodyPr/>
          <a:lstStyle/>
          <a:p>
            <a:fld id="{48EC697D-59AA-430A-BC39-5CC02B8EDE3F}" type="datetime1">
              <a:rPr lang="de-DE" smtClean="0"/>
              <a:t>19.12.2017</a:t>
            </a:fld>
            <a:endParaRPr lang="de-DE"/>
          </a:p>
        </p:txBody>
      </p:sp>
      <p:sp>
        <p:nvSpPr>
          <p:cNvPr id="5" name="Espace réservé du pied de page 4"/>
          <p:cNvSpPr>
            <a:spLocks noGrp="1"/>
          </p:cNvSpPr>
          <p:nvPr>
            <p:ph type="ftr" sz="quarter" idx="11"/>
          </p:nvPr>
        </p:nvSpPr>
        <p:spPr/>
        <p:txBody>
          <a:bodyPr/>
          <a:lstStyle/>
          <a:p>
            <a:r>
              <a:rPr lang="fr-FR"/>
              <a:t>P2018 | PX504 - Projet innovation  |  PROJET K | GROUPE 7 | 19/12/2018</a:t>
            </a:r>
            <a:endParaRPr lang="de-DE"/>
          </a:p>
        </p:txBody>
      </p:sp>
      <p:sp>
        <p:nvSpPr>
          <p:cNvPr id="6" name="Espace réservé du numéro de diapositive 5"/>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3310491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de-DE"/>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e la date 3"/>
          <p:cNvSpPr>
            <a:spLocks noGrp="1"/>
          </p:cNvSpPr>
          <p:nvPr>
            <p:ph type="dt" sz="half" idx="10"/>
          </p:nvPr>
        </p:nvSpPr>
        <p:spPr/>
        <p:txBody>
          <a:bodyPr/>
          <a:lstStyle/>
          <a:p>
            <a:fld id="{EA22599E-170D-434A-84EA-D1D9D1646DC4}" type="datetime1">
              <a:rPr lang="de-DE" smtClean="0"/>
              <a:t>19.12.2017</a:t>
            </a:fld>
            <a:endParaRPr lang="de-DE"/>
          </a:p>
        </p:txBody>
      </p:sp>
      <p:sp>
        <p:nvSpPr>
          <p:cNvPr id="5" name="Espace réservé du pied de page 4"/>
          <p:cNvSpPr>
            <a:spLocks noGrp="1"/>
          </p:cNvSpPr>
          <p:nvPr>
            <p:ph type="ftr" sz="quarter" idx="11"/>
          </p:nvPr>
        </p:nvSpPr>
        <p:spPr/>
        <p:txBody>
          <a:bodyPr/>
          <a:lstStyle/>
          <a:p>
            <a:r>
              <a:rPr lang="fr-FR"/>
              <a:t>P2018 | PX504 - Projet innovation  |  PROJET K | GROUPE 7 | 19/12/2018</a:t>
            </a:r>
            <a:endParaRPr lang="de-DE"/>
          </a:p>
        </p:txBody>
      </p:sp>
      <p:sp>
        <p:nvSpPr>
          <p:cNvPr id="6" name="Espace réservé du numéro de diapositive 5"/>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4172787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1" y="365125"/>
            <a:ext cx="2628900" cy="5811838"/>
          </a:xfrm>
        </p:spPr>
        <p:txBody>
          <a:bodyPr vert="eaVert"/>
          <a:lstStyle/>
          <a:p>
            <a:r>
              <a:rPr lang="fr-FR"/>
              <a:t>Modifiez le style du titre</a:t>
            </a:r>
            <a:endParaRPr lang="de-DE"/>
          </a:p>
        </p:txBody>
      </p:sp>
      <p:sp>
        <p:nvSpPr>
          <p:cNvPr id="3" name="Espace réservé du texte vertical 2"/>
          <p:cNvSpPr>
            <a:spLocks noGrp="1"/>
          </p:cNvSpPr>
          <p:nvPr>
            <p:ph type="body" orient="vert" idx="1"/>
          </p:nvPr>
        </p:nvSpPr>
        <p:spPr>
          <a:xfrm>
            <a:off x="838201" y="365125"/>
            <a:ext cx="7734300"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e la date 3"/>
          <p:cNvSpPr>
            <a:spLocks noGrp="1"/>
          </p:cNvSpPr>
          <p:nvPr>
            <p:ph type="dt" sz="half" idx="10"/>
          </p:nvPr>
        </p:nvSpPr>
        <p:spPr/>
        <p:txBody>
          <a:bodyPr/>
          <a:lstStyle/>
          <a:p>
            <a:fld id="{D1C7B882-B15F-4BF8-89FD-B9E2D347BBA9}" type="datetime1">
              <a:rPr lang="de-DE" smtClean="0"/>
              <a:t>19.12.2017</a:t>
            </a:fld>
            <a:endParaRPr lang="de-DE"/>
          </a:p>
        </p:txBody>
      </p:sp>
      <p:sp>
        <p:nvSpPr>
          <p:cNvPr id="5" name="Espace réservé du pied de page 4"/>
          <p:cNvSpPr>
            <a:spLocks noGrp="1"/>
          </p:cNvSpPr>
          <p:nvPr>
            <p:ph type="ftr" sz="quarter" idx="11"/>
          </p:nvPr>
        </p:nvSpPr>
        <p:spPr/>
        <p:txBody>
          <a:bodyPr/>
          <a:lstStyle/>
          <a:p>
            <a:r>
              <a:rPr lang="fr-FR"/>
              <a:t>P2018 | PX504 - Projet innovation  |  PROJET K | GROUPE 7 | 19/12/2018</a:t>
            </a:r>
            <a:endParaRPr lang="de-DE"/>
          </a:p>
        </p:txBody>
      </p:sp>
      <p:sp>
        <p:nvSpPr>
          <p:cNvPr id="6" name="Espace réservé du numéro de diapositive 5"/>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1902177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de-DE"/>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e la date 3"/>
          <p:cNvSpPr>
            <a:spLocks noGrp="1"/>
          </p:cNvSpPr>
          <p:nvPr>
            <p:ph type="dt" sz="half" idx="10"/>
          </p:nvPr>
        </p:nvSpPr>
        <p:spPr/>
        <p:txBody>
          <a:bodyPr/>
          <a:lstStyle/>
          <a:p>
            <a:fld id="{EF730BB9-DF37-480C-8271-40E9F540CC26}" type="datetime1">
              <a:rPr lang="de-DE" smtClean="0"/>
              <a:t>19.12.2017</a:t>
            </a:fld>
            <a:endParaRPr lang="de-DE"/>
          </a:p>
        </p:txBody>
      </p:sp>
      <p:sp>
        <p:nvSpPr>
          <p:cNvPr id="5" name="Espace réservé du pied de page 4"/>
          <p:cNvSpPr>
            <a:spLocks noGrp="1"/>
          </p:cNvSpPr>
          <p:nvPr>
            <p:ph type="ftr" sz="quarter" idx="11"/>
          </p:nvPr>
        </p:nvSpPr>
        <p:spPr/>
        <p:txBody>
          <a:bodyPr/>
          <a:lstStyle/>
          <a:p>
            <a:r>
              <a:rPr lang="fr-FR"/>
              <a:t>P2018 | PX504 - Projet innovation  |  PROJET K | GROUPE 7 | 19/12/2018</a:t>
            </a:r>
            <a:endParaRPr lang="de-DE"/>
          </a:p>
        </p:txBody>
      </p:sp>
      <p:sp>
        <p:nvSpPr>
          <p:cNvPr id="6" name="Espace réservé du numéro de diapositive 5"/>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3841795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1" y="1709740"/>
            <a:ext cx="10515600" cy="2852737"/>
          </a:xfrm>
        </p:spPr>
        <p:txBody>
          <a:bodyPr anchor="b"/>
          <a:lstStyle>
            <a:lvl1pPr>
              <a:defRPr sz="6000"/>
            </a:lvl1pPr>
          </a:lstStyle>
          <a:p>
            <a:r>
              <a:rPr lang="fr-FR"/>
              <a:t>Modifiez le style du titre</a:t>
            </a:r>
            <a:endParaRPr lang="de-DE"/>
          </a:p>
        </p:txBody>
      </p:sp>
      <p:sp>
        <p:nvSpPr>
          <p:cNvPr id="3" name="Espace réservé du texte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F0A8B4E5-0209-42DC-AE51-C6E189062880}" type="datetime1">
              <a:rPr lang="de-DE" smtClean="0"/>
              <a:t>19.12.2017</a:t>
            </a:fld>
            <a:endParaRPr lang="de-DE"/>
          </a:p>
        </p:txBody>
      </p:sp>
      <p:sp>
        <p:nvSpPr>
          <p:cNvPr id="5" name="Espace réservé du pied de page 4"/>
          <p:cNvSpPr>
            <a:spLocks noGrp="1"/>
          </p:cNvSpPr>
          <p:nvPr>
            <p:ph type="ftr" sz="quarter" idx="11"/>
          </p:nvPr>
        </p:nvSpPr>
        <p:spPr/>
        <p:txBody>
          <a:bodyPr/>
          <a:lstStyle/>
          <a:p>
            <a:r>
              <a:rPr lang="fr-FR"/>
              <a:t>P2018 | PX504 - Projet innovation  |  PROJET K | GROUPE 7 | 19/12/2018</a:t>
            </a:r>
            <a:endParaRPr lang="de-DE"/>
          </a:p>
        </p:txBody>
      </p:sp>
      <p:sp>
        <p:nvSpPr>
          <p:cNvPr id="6" name="Espace réservé du numéro de diapositive 5"/>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3466923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de-DE"/>
          </a:p>
        </p:txBody>
      </p:sp>
      <p:sp>
        <p:nvSpPr>
          <p:cNvPr id="3"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5" name="Espace réservé de la date 4"/>
          <p:cNvSpPr>
            <a:spLocks noGrp="1"/>
          </p:cNvSpPr>
          <p:nvPr>
            <p:ph type="dt" sz="half" idx="10"/>
          </p:nvPr>
        </p:nvSpPr>
        <p:spPr/>
        <p:txBody>
          <a:bodyPr/>
          <a:lstStyle/>
          <a:p>
            <a:fld id="{32A11DE0-82FF-4ECD-A90C-9D7C72D68ABB}" type="datetime1">
              <a:rPr lang="de-DE" smtClean="0"/>
              <a:t>19.12.2017</a:t>
            </a:fld>
            <a:endParaRPr lang="de-DE"/>
          </a:p>
        </p:txBody>
      </p:sp>
      <p:sp>
        <p:nvSpPr>
          <p:cNvPr id="6" name="Espace réservé du pied de page 5"/>
          <p:cNvSpPr>
            <a:spLocks noGrp="1"/>
          </p:cNvSpPr>
          <p:nvPr>
            <p:ph type="ftr" sz="quarter" idx="11"/>
          </p:nvPr>
        </p:nvSpPr>
        <p:spPr/>
        <p:txBody>
          <a:bodyPr/>
          <a:lstStyle/>
          <a:p>
            <a:r>
              <a:rPr lang="fr-FR"/>
              <a:t>P2018 | PX504 - Projet innovation  |  PROJET K | GROUPE 7 | 19/12/2018</a:t>
            </a:r>
            <a:endParaRPr lang="de-DE"/>
          </a:p>
        </p:txBody>
      </p:sp>
      <p:sp>
        <p:nvSpPr>
          <p:cNvPr id="7" name="Espace réservé du numéro de diapositive 6"/>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3747632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7"/>
            <a:ext cx="10515600" cy="1325563"/>
          </a:xfrm>
        </p:spPr>
        <p:txBody>
          <a:bodyPr/>
          <a:lstStyle/>
          <a:p>
            <a:r>
              <a:rPr lang="fr-FR"/>
              <a:t>Modifiez le style du titre</a:t>
            </a:r>
            <a:endParaRPr lang="de-DE"/>
          </a:p>
        </p:txBody>
      </p:sp>
      <p:sp>
        <p:nvSpPr>
          <p:cNvPr id="3" name="Espace réservé du texte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9"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5" name="Espace réservé du texte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1"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7" name="Espace réservé de la date 6"/>
          <p:cNvSpPr>
            <a:spLocks noGrp="1"/>
          </p:cNvSpPr>
          <p:nvPr>
            <p:ph type="dt" sz="half" idx="10"/>
          </p:nvPr>
        </p:nvSpPr>
        <p:spPr/>
        <p:txBody>
          <a:bodyPr/>
          <a:lstStyle/>
          <a:p>
            <a:fld id="{78AE1DF8-DC6A-4330-B4A8-7E5F5E026ED8}" type="datetime1">
              <a:rPr lang="de-DE" smtClean="0"/>
              <a:t>19.12.2017</a:t>
            </a:fld>
            <a:endParaRPr lang="de-DE"/>
          </a:p>
        </p:txBody>
      </p:sp>
      <p:sp>
        <p:nvSpPr>
          <p:cNvPr id="8" name="Espace réservé du pied de page 7"/>
          <p:cNvSpPr>
            <a:spLocks noGrp="1"/>
          </p:cNvSpPr>
          <p:nvPr>
            <p:ph type="ftr" sz="quarter" idx="11"/>
          </p:nvPr>
        </p:nvSpPr>
        <p:spPr/>
        <p:txBody>
          <a:bodyPr/>
          <a:lstStyle/>
          <a:p>
            <a:r>
              <a:rPr lang="fr-FR"/>
              <a:t>P2018 | PX504 - Projet innovation  |  PROJET K | GROUPE 7 | 19/12/2018</a:t>
            </a:r>
            <a:endParaRPr lang="de-DE"/>
          </a:p>
        </p:txBody>
      </p:sp>
      <p:sp>
        <p:nvSpPr>
          <p:cNvPr id="9" name="Espace réservé du numéro de diapositive 8"/>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2611866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de-DE"/>
          </a:p>
        </p:txBody>
      </p:sp>
      <p:sp>
        <p:nvSpPr>
          <p:cNvPr id="3" name="Espace réservé de la date 2"/>
          <p:cNvSpPr>
            <a:spLocks noGrp="1"/>
          </p:cNvSpPr>
          <p:nvPr>
            <p:ph type="dt" sz="half" idx="10"/>
          </p:nvPr>
        </p:nvSpPr>
        <p:spPr/>
        <p:txBody>
          <a:bodyPr/>
          <a:lstStyle/>
          <a:p>
            <a:fld id="{C1B9D26A-DCBA-4C50-9A0C-88833E46D3E8}" type="datetime1">
              <a:rPr lang="de-DE" smtClean="0"/>
              <a:t>19.12.2017</a:t>
            </a:fld>
            <a:endParaRPr lang="de-DE"/>
          </a:p>
        </p:txBody>
      </p:sp>
      <p:sp>
        <p:nvSpPr>
          <p:cNvPr id="4" name="Espace réservé du pied de page 3"/>
          <p:cNvSpPr>
            <a:spLocks noGrp="1"/>
          </p:cNvSpPr>
          <p:nvPr>
            <p:ph type="ftr" sz="quarter" idx="11"/>
          </p:nvPr>
        </p:nvSpPr>
        <p:spPr/>
        <p:txBody>
          <a:bodyPr/>
          <a:lstStyle/>
          <a:p>
            <a:r>
              <a:rPr lang="fr-FR"/>
              <a:t>P2018 | PX504 - Projet innovation  |  PROJET K | GROUPE 7 | 19/12/2018</a:t>
            </a:r>
            <a:endParaRPr lang="de-DE"/>
          </a:p>
        </p:txBody>
      </p:sp>
      <p:sp>
        <p:nvSpPr>
          <p:cNvPr id="5" name="Espace réservé du numéro de diapositive 4"/>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3395854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E1CF8527-0E6C-476C-B65E-5CFDAB580AC1}" type="datetime1">
              <a:rPr lang="de-DE" smtClean="0"/>
              <a:t>19.12.2017</a:t>
            </a:fld>
            <a:endParaRPr lang="de-DE"/>
          </a:p>
        </p:txBody>
      </p:sp>
      <p:sp>
        <p:nvSpPr>
          <p:cNvPr id="3" name="Espace réservé du pied de page 2"/>
          <p:cNvSpPr>
            <a:spLocks noGrp="1"/>
          </p:cNvSpPr>
          <p:nvPr>
            <p:ph type="ftr" sz="quarter" idx="11"/>
          </p:nvPr>
        </p:nvSpPr>
        <p:spPr/>
        <p:txBody>
          <a:bodyPr/>
          <a:lstStyle/>
          <a:p>
            <a:r>
              <a:rPr lang="fr-FR"/>
              <a:t>P2018 | PX504 - Projet innovation  |  PROJET K | GROUPE 7 | 19/12/2018</a:t>
            </a:r>
            <a:endParaRPr lang="de-DE"/>
          </a:p>
        </p:txBody>
      </p:sp>
      <p:sp>
        <p:nvSpPr>
          <p:cNvPr id="4" name="Espace réservé du numéro de diapositive 3"/>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4040201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de-DE"/>
          </a:p>
        </p:txBody>
      </p:sp>
      <p:sp>
        <p:nvSpPr>
          <p:cNvPr id="3" name="Espace réservé du contenu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798A8E63-FE9E-4F1E-946F-9C68F749757B}" type="datetime1">
              <a:rPr lang="de-DE" smtClean="0"/>
              <a:t>19.12.2017</a:t>
            </a:fld>
            <a:endParaRPr lang="de-DE"/>
          </a:p>
        </p:txBody>
      </p:sp>
      <p:sp>
        <p:nvSpPr>
          <p:cNvPr id="6" name="Espace réservé du pied de page 5"/>
          <p:cNvSpPr>
            <a:spLocks noGrp="1"/>
          </p:cNvSpPr>
          <p:nvPr>
            <p:ph type="ftr" sz="quarter" idx="11"/>
          </p:nvPr>
        </p:nvSpPr>
        <p:spPr/>
        <p:txBody>
          <a:bodyPr/>
          <a:lstStyle/>
          <a:p>
            <a:r>
              <a:rPr lang="fr-FR"/>
              <a:t>P2018 | PX504 - Projet innovation  |  PROJET K | GROUPE 7 | 19/12/2018</a:t>
            </a:r>
            <a:endParaRPr lang="de-DE"/>
          </a:p>
        </p:txBody>
      </p:sp>
      <p:sp>
        <p:nvSpPr>
          <p:cNvPr id="7" name="Espace réservé du numéro de diapositive 6"/>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2706407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de-DE"/>
          </a:p>
        </p:txBody>
      </p:sp>
      <p:sp>
        <p:nvSpPr>
          <p:cNvPr id="3" name="Espace réservé pour une image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910E0777-BE37-47EF-937B-31E7867D3F03}" type="datetime1">
              <a:rPr lang="de-DE" smtClean="0"/>
              <a:t>19.12.2017</a:t>
            </a:fld>
            <a:endParaRPr lang="de-DE"/>
          </a:p>
        </p:txBody>
      </p:sp>
      <p:sp>
        <p:nvSpPr>
          <p:cNvPr id="6" name="Espace réservé du pied de page 5"/>
          <p:cNvSpPr>
            <a:spLocks noGrp="1"/>
          </p:cNvSpPr>
          <p:nvPr>
            <p:ph type="ftr" sz="quarter" idx="11"/>
          </p:nvPr>
        </p:nvSpPr>
        <p:spPr/>
        <p:txBody>
          <a:bodyPr/>
          <a:lstStyle/>
          <a:p>
            <a:r>
              <a:rPr lang="fr-FR"/>
              <a:t>P2018 | PX504 - Projet innovation  |  PROJET K | GROUPE 7 | 19/12/2018</a:t>
            </a:r>
            <a:endParaRPr lang="de-DE"/>
          </a:p>
        </p:txBody>
      </p:sp>
      <p:sp>
        <p:nvSpPr>
          <p:cNvPr id="7" name="Espace réservé du numéro de diapositive 6"/>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1610903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fr-FR"/>
              <a:t>Modifiez le style du titre</a:t>
            </a:r>
            <a:endParaRPr lang="de-DE"/>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e la date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E3C248-8C28-401D-BAEB-659E00D21AE6}" type="datetime1">
              <a:rPr lang="de-DE" smtClean="0"/>
              <a:t>19.12.2017</a:t>
            </a:fld>
            <a:endParaRPr lang="de-DE"/>
          </a:p>
        </p:txBody>
      </p:sp>
      <p:sp>
        <p:nvSpPr>
          <p:cNvPr id="5" name="Espace réservé du pied de page 4"/>
          <p:cNvSpPr>
            <a:spLocks noGrp="1"/>
          </p:cNvSpPr>
          <p:nvPr>
            <p:ph type="ftr" sz="quarter" idx="3"/>
          </p:nvPr>
        </p:nvSpPr>
        <p:spPr>
          <a:xfrm>
            <a:off x="3670300" y="6546852"/>
            <a:ext cx="48514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P2018 | PX504 - Projet innovation  |  PROJET K | GROUPE 7 | 19/12/2018</a:t>
            </a:r>
          </a:p>
        </p:txBody>
      </p:sp>
      <p:sp>
        <p:nvSpPr>
          <p:cNvPr id="6" name="Espace réservé du numéro de diapositive 5"/>
          <p:cNvSpPr>
            <a:spLocks noGrp="1"/>
          </p:cNvSpPr>
          <p:nvPr>
            <p:ph type="sldNum" sz="quarter" idx="4"/>
          </p:nvPr>
        </p:nvSpPr>
        <p:spPr>
          <a:xfrm>
            <a:off x="8610600" y="654050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C6CCC6-2BE5-4E42-96A4-D1E8E81A3D8E}" type="slidenum">
              <a:rPr lang="de-DE" smtClean="0"/>
              <a:t>‹N°›</a:t>
            </a:fld>
            <a:endParaRPr lang="de-DE"/>
          </a:p>
        </p:txBody>
      </p:sp>
    </p:spTree>
    <p:extLst>
      <p:ext uri="{BB962C8B-B14F-4D97-AF65-F5344CB8AC3E}">
        <p14:creationId xmlns:p14="http://schemas.microsoft.com/office/powerpoint/2010/main" val="3071127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comments" Target="../comments/comment2.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15.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2.gif"/><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7.png"/><Relationship Id="rId7"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omments" Target="../comments/comment3.xml"/><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hyperlink" Target="https://www.lesechos.fr/idees-debats/cercle/cercle-176008-et-si-on-arretait-de-parler-de-blockchain-2130327.php#KqlkcTECdUSmIyX8.99"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lesechos.fr/idees-debats/cercle/cercle-176008-et-si-on-arretait-de-parler-de-blockchain-2130327.php#KqlkcTECdUSmIyX8.99"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51.png"/><Relationship Id="rId7" Type="http://schemas.openxmlformats.org/officeDocument/2006/relationships/image" Target="../media/image55.gi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4.jpeg"/><Relationship Id="rId4" Type="http://schemas.openxmlformats.org/officeDocument/2006/relationships/image" Target="../media/image9.png"/><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5" descr="needyou.png">
            <a:extLst>
              <a:ext uri="{FF2B5EF4-FFF2-40B4-BE49-F238E27FC236}">
                <a16:creationId xmlns:a16="http://schemas.microsoft.com/office/drawing/2014/main" xmlns="" id="{B69E6D75-5203-45BC-8306-4F7997170807}"/>
              </a:ext>
            </a:extLst>
          </p:cNvPr>
          <p:cNvPicPr>
            <a:picLocks noChangeAspect="1"/>
          </p:cNvPicPr>
          <p:nvPr/>
        </p:nvPicPr>
        <p:blipFill>
          <a:blip r:embed="rId2"/>
          <a:stretch>
            <a:fillRect/>
          </a:stretch>
        </p:blipFill>
        <p:spPr>
          <a:xfrm>
            <a:off x="1381249" y="952500"/>
            <a:ext cx="3620407" cy="4373455"/>
          </a:xfrm>
          <a:prstGeom prst="rect">
            <a:avLst/>
          </a:prstGeom>
        </p:spPr>
      </p:pic>
      <p:sp>
        <p:nvSpPr>
          <p:cNvPr id="7" name="ZoneTexte 6">
            <a:extLst>
              <a:ext uri="{FF2B5EF4-FFF2-40B4-BE49-F238E27FC236}">
                <a16:creationId xmlns:a16="http://schemas.microsoft.com/office/drawing/2014/main" xmlns="" id="{4A684D00-84AA-4891-9834-9A1BEDDD0220}"/>
              </a:ext>
            </a:extLst>
          </p:cNvPr>
          <p:cNvSpPr txBox="1"/>
          <p:nvPr/>
        </p:nvSpPr>
        <p:spPr>
          <a:xfrm>
            <a:off x="4743875" y="822960"/>
            <a:ext cx="6096000" cy="120032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800"/>
              <a:t>Connexion aux </a:t>
            </a:r>
            <a:r>
              <a:rPr lang="fr-FR"/>
              <a:t>points d'accès </a:t>
            </a:r>
            <a:r>
              <a:rPr lang="fr-FR" err="1"/>
              <a:t>WiFi</a:t>
            </a:r>
            <a:r>
              <a:rPr lang="fr-FR"/>
              <a:t>:</a:t>
            </a:r>
            <a:endParaRPr lang="en-US"/>
          </a:p>
          <a:p>
            <a:pPr marL="285750" indent="-285750">
              <a:buFont typeface="Arial"/>
              <a:buChar char="•"/>
            </a:pPr>
            <a:r>
              <a:rPr lang="fr-FR" sz="1800" b="1">
                <a:solidFill>
                  <a:srgbClr val="00B0F0"/>
                </a:solidFill>
              </a:rPr>
              <a:t>PX504_BLOCKCHAIN_AP1</a:t>
            </a:r>
            <a:endParaRPr lang="fr-FR" b="1">
              <a:solidFill>
                <a:srgbClr val="000000"/>
              </a:solidFill>
            </a:endParaRPr>
          </a:p>
          <a:p>
            <a:pPr marL="285750" indent="-285750">
              <a:buFont typeface="Arial"/>
              <a:buChar char="•"/>
            </a:pPr>
            <a:r>
              <a:rPr lang="fr-FR" b="1">
                <a:solidFill>
                  <a:srgbClr val="00B0F0"/>
                </a:solidFill>
              </a:rPr>
              <a:t>PX504_BLOCKCHAIN_AP2</a:t>
            </a:r>
            <a:endParaRPr lang="fr-FR" b="1">
              <a:solidFill>
                <a:srgbClr val="000000"/>
              </a:solidFill>
            </a:endParaRPr>
          </a:p>
          <a:p>
            <a:pPr marL="285750" indent="-285750">
              <a:buFont typeface="Arial"/>
              <a:buChar char="•"/>
            </a:pPr>
            <a:r>
              <a:rPr lang="fr-FR" b="1">
                <a:solidFill>
                  <a:srgbClr val="00B0F0"/>
                </a:solidFill>
              </a:rPr>
              <a:t>PX504_BLOCKCHAIN_AP3</a:t>
            </a:r>
            <a:endParaRPr lang="fr-FR" b="1"/>
          </a:p>
        </p:txBody>
      </p:sp>
      <p:sp>
        <p:nvSpPr>
          <p:cNvPr id="8" name="ZoneTexte 7">
            <a:extLst>
              <a:ext uri="{FF2B5EF4-FFF2-40B4-BE49-F238E27FC236}">
                <a16:creationId xmlns:a16="http://schemas.microsoft.com/office/drawing/2014/main" xmlns="" id="{04FBBE41-A47E-49D2-8F3F-18D5683C2D94}"/>
              </a:ext>
            </a:extLst>
          </p:cNvPr>
          <p:cNvSpPr txBox="1"/>
          <p:nvPr/>
        </p:nvSpPr>
        <p:spPr>
          <a:xfrm>
            <a:off x="5620254" y="3248025"/>
            <a:ext cx="6096000"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t>Télécharger et décompresser l'archive </a:t>
            </a:r>
            <a:r>
              <a:rPr lang="fr-FR" b="1">
                <a:solidFill>
                  <a:srgbClr val="00B0F0"/>
                </a:solidFill>
              </a:rPr>
              <a:t>.zip</a:t>
            </a:r>
            <a:r>
              <a:rPr lang="fr-FR">
                <a:solidFill>
                  <a:srgbClr val="00B0F0"/>
                </a:solidFill>
              </a:rPr>
              <a:t> </a:t>
            </a:r>
            <a:r>
              <a:rPr lang="fr-FR"/>
              <a:t>correspondant à votre plateforme</a:t>
            </a:r>
            <a:endParaRPr lang="fr-FR" sz="1800"/>
          </a:p>
        </p:txBody>
      </p:sp>
      <p:sp>
        <p:nvSpPr>
          <p:cNvPr id="6" name="ZoneTexte 5">
            <a:extLst>
              <a:ext uri="{FF2B5EF4-FFF2-40B4-BE49-F238E27FC236}">
                <a16:creationId xmlns:a16="http://schemas.microsoft.com/office/drawing/2014/main" xmlns="" id="{87DA2FCD-3C6B-424E-8152-53CCAFA73E79}"/>
              </a:ext>
            </a:extLst>
          </p:cNvPr>
          <p:cNvSpPr txBox="1"/>
          <p:nvPr/>
        </p:nvSpPr>
        <p:spPr>
          <a:xfrm>
            <a:off x="5315427" y="4286250"/>
            <a:ext cx="60960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t>Lancer le </a:t>
            </a:r>
            <a:r>
              <a:rPr lang="fr-FR">
                <a:solidFill>
                  <a:srgbClr val="00B0F0"/>
                </a:solidFill>
              </a:rPr>
              <a:t>script </a:t>
            </a:r>
            <a:r>
              <a:rPr lang="fr-FR" b="1">
                <a:solidFill>
                  <a:srgbClr val="00B0F0"/>
                </a:solidFill>
              </a:rPr>
              <a:t>setup.bat</a:t>
            </a:r>
            <a:r>
              <a:rPr lang="fr-FR">
                <a:solidFill>
                  <a:srgbClr val="000000"/>
                </a:solidFill>
              </a:rPr>
              <a:t> ou </a:t>
            </a:r>
            <a:r>
              <a:rPr lang="fr-FR" b="1">
                <a:solidFill>
                  <a:srgbClr val="00B0F0"/>
                </a:solidFill>
              </a:rPr>
              <a:t>setup.sh</a:t>
            </a:r>
            <a:endParaRPr lang="fr-FR" b="1"/>
          </a:p>
        </p:txBody>
      </p:sp>
      <p:sp>
        <p:nvSpPr>
          <p:cNvPr id="9" name="ZoneTexte 6">
            <a:extLst>
              <a:ext uri="{FF2B5EF4-FFF2-40B4-BE49-F238E27FC236}">
                <a16:creationId xmlns:a16="http://schemas.microsoft.com/office/drawing/2014/main" xmlns="" id="{76936B05-26FF-4E56-8D97-509EA325AEF9}"/>
              </a:ext>
            </a:extLst>
          </p:cNvPr>
          <p:cNvSpPr txBox="1"/>
          <p:nvPr/>
        </p:nvSpPr>
        <p:spPr>
          <a:xfrm>
            <a:off x="5620254" y="2419350"/>
            <a:ext cx="6175375" cy="64611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t>Dans votre navigateur web, charger la page:</a:t>
            </a:r>
            <a:endParaRPr lang="en-US"/>
          </a:p>
          <a:p>
            <a:r>
              <a:rPr lang="fr-FR" b="1">
                <a:solidFill>
                  <a:srgbClr val="00B0F0"/>
                </a:solidFill>
              </a:rPr>
              <a:t>http://192.168.1.1:8888</a:t>
            </a:r>
            <a:endParaRPr lang="fr-FR" b="1"/>
          </a:p>
        </p:txBody>
      </p:sp>
      <p:sp>
        <p:nvSpPr>
          <p:cNvPr id="2" name="Espace réservé du numéro de diapositive 1"/>
          <p:cNvSpPr>
            <a:spLocks noGrp="1"/>
          </p:cNvSpPr>
          <p:nvPr>
            <p:ph type="sldNum" sz="quarter" idx="12"/>
          </p:nvPr>
        </p:nvSpPr>
        <p:spPr/>
        <p:txBody>
          <a:bodyPr/>
          <a:lstStyle/>
          <a:p>
            <a:fld id="{27C6CCC6-2BE5-4E42-96A4-D1E8E81A3D8E}" type="slidenum">
              <a:rPr lang="de-DE" smtClean="0"/>
              <a:t>1</a:t>
            </a:fld>
            <a:endParaRPr lang="de-DE"/>
          </a:p>
        </p:txBody>
      </p:sp>
      <p:sp>
        <p:nvSpPr>
          <p:cNvPr id="3" name="Espace réservé du pied de page 2"/>
          <p:cNvSpPr>
            <a:spLocks noGrp="1"/>
          </p:cNvSpPr>
          <p:nvPr>
            <p:ph type="ftr" sz="quarter" idx="11"/>
          </p:nvPr>
        </p:nvSpPr>
        <p:spPr/>
        <p:txBody>
          <a:bodyPr/>
          <a:lstStyle/>
          <a:p>
            <a:r>
              <a:rPr lang="fr-FR"/>
              <a:t>P2018 | PX504 - Projet innovation  |  PROJET K | GROUPE 7 | 19/12/2018</a:t>
            </a:r>
            <a:endParaRPr lang="de-DE"/>
          </a:p>
        </p:txBody>
      </p:sp>
    </p:spTree>
    <p:extLst>
      <p:ext uri="{BB962C8B-B14F-4D97-AF65-F5344CB8AC3E}">
        <p14:creationId xmlns:p14="http://schemas.microsoft.com/office/powerpoint/2010/main" val="37840890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xmlns="" id="{A7A276A4-04B3-4CB7-806C-410D0E3F2399}"/>
              </a:ext>
            </a:extLst>
          </p:cNvPr>
          <p:cNvSpPr txBox="1">
            <a:spLocks/>
          </p:cNvSpPr>
          <p:nvPr/>
        </p:nvSpPr>
        <p:spPr>
          <a:xfrm>
            <a:off x="28944" y="1905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solidFill>
                  <a:srgbClr val="E83F6F"/>
                </a:solidFill>
                <a:latin typeface="Century Gothic" panose="020B0502020202020204" pitchFamily="34" charset="0"/>
              </a:rPr>
              <a:t>Concept</a:t>
            </a:r>
          </a:p>
        </p:txBody>
      </p:sp>
      <p:sp>
        <p:nvSpPr>
          <p:cNvPr id="2" name="Titre 1">
            <a:extLst>
              <a:ext uri="{FF2B5EF4-FFF2-40B4-BE49-F238E27FC236}">
                <a16:creationId xmlns:a16="http://schemas.microsoft.com/office/drawing/2014/main" xmlns="" id="{2C49B30A-C104-49BA-9291-0A80E96CEF26}"/>
              </a:ext>
            </a:extLst>
          </p:cNvPr>
          <p:cNvSpPr txBox="1">
            <a:spLocks/>
          </p:cNvSpPr>
          <p:nvPr/>
        </p:nvSpPr>
        <p:spPr>
          <a:xfrm>
            <a:off x="5357506" y="74007"/>
            <a:ext cx="1123766" cy="2476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1100">
                <a:solidFill>
                  <a:srgbClr val="3A3838"/>
                </a:solidFill>
                <a:latin typeface="SimHei"/>
                <a:ea typeface="SimHei"/>
              </a:rPr>
              <a:t>BLOCKCHAIN</a:t>
            </a:r>
          </a:p>
        </p:txBody>
      </p:sp>
      <p:sp>
        <p:nvSpPr>
          <p:cNvPr id="5" name="Cube 4">
            <a:extLst>
              <a:ext uri="{FF2B5EF4-FFF2-40B4-BE49-F238E27FC236}">
                <a16:creationId xmlns:a16="http://schemas.microsoft.com/office/drawing/2014/main" xmlns="" id="{3A8508B1-A4EB-42EC-9CE1-76871BEA2DFD}"/>
              </a:ext>
            </a:extLst>
          </p:cNvPr>
          <p:cNvSpPr/>
          <p:nvPr/>
        </p:nvSpPr>
        <p:spPr>
          <a:xfrm>
            <a:off x="6484060" y="74007"/>
            <a:ext cx="242998" cy="250825"/>
          </a:xfrm>
          <a:prstGeom prst="cube">
            <a:avLst/>
          </a:prstGeom>
          <a:solidFill>
            <a:srgbClr val="227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6" name="Cube 5">
            <a:extLst>
              <a:ext uri="{FF2B5EF4-FFF2-40B4-BE49-F238E27FC236}">
                <a16:creationId xmlns:a16="http://schemas.microsoft.com/office/drawing/2014/main" xmlns="" id="{9D812AA7-9786-4C7C-BCC3-5DB0C7F58D60}"/>
              </a:ext>
            </a:extLst>
          </p:cNvPr>
          <p:cNvSpPr/>
          <p:nvPr/>
        </p:nvSpPr>
        <p:spPr>
          <a:xfrm>
            <a:off x="6862319" y="74007"/>
            <a:ext cx="242998" cy="250825"/>
          </a:xfrm>
          <a:prstGeom prst="cube">
            <a:avLst/>
          </a:prstGeom>
          <a:solidFill>
            <a:srgbClr val="227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9" name="Image 5" descr="link.png">
            <a:extLst>
              <a:ext uri="{FF2B5EF4-FFF2-40B4-BE49-F238E27FC236}">
                <a16:creationId xmlns:a16="http://schemas.microsoft.com/office/drawing/2014/main" xmlns="" id="{C6A3FA50-A854-455C-876E-33678763DDAE}"/>
              </a:ext>
            </a:extLst>
          </p:cNvPr>
          <p:cNvPicPr>
            <a:picLocks noChangeAspect="1"/>
          </p:cNvPicPr>
          <p:nvPr/>
        </p:nvPicPr>
        <p:blipFill>
          <a:blip r:embed="rId3"/>
          <a:stretch>
            <a:fillRect/>
          </a:stretch>
        </p:blipFill>
        <p:spPr>
          <a:xfrm rot="2640000">
            <a:off x="6738973" y="139791"/>
            <a:ext cx="120771" cy="122777"/>
          </a:xfrm>
          <a:prstGeom prst="rect">
            <a:avLst/>
          </a:prstGeom>
        </p:spPr>
      </p:pic>
      <p:sp>
        <p:nvSpPr>
          <p:cNvPr id="10" name="Cube 9">
            <a:extLst>
              <a:ext uri="{FF2B5EF4-FFF2-40B4-BE49-F238E27FC236}">
                <a16:creationId xmlns:a16="http://schemas.microsoft.com/office/drawing/2014/main" xmlns="" id="{C8970B09-B45E-461A-9786-4BBDBFCD467F}"/>
              </a:ext>
            </a:extLst>
          </p:cNvPr>
          <p:cNvSpPr/>
          <p:nvPr/>
        </p:nvSpPr>
        <p:spPr>
          <a:xfrm>
            <a:off x="7240578" y="74007"/>
            <a:ext cx="242998" cy="250825"/>
          </a:xfrm>
          <a:prstGeom prst="cube">
            <a:avLst/>
          </a:prstGeom>
          <a:solidFill>
            <a:srgbClr val="227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12" name="Image 5" descr="link.png">
            <a:extLst>
              <a:ext uri="{FF2B5EF4-FFF2-40B4-BE49-F238E27FC236}">
                <a16:creationId xmlns:a16="http://schemas.microsoft.com/office/drawing/2014/main" xmlns="" id="{813B7F7F-6EC6-400E-81E0-D42829468CAD}"/>
              </a:ext>
            </a:extLst>
          </p:cNvPr>
          <p:cNvPicPr>
            <a:picLocks noChangeAspect="1"/>
          </p:cNvPicPr>
          <p:nvPr/>
        </p:nvPicPr>
        <p:blipFill>
          <a:blip r:embed="rId3"/>
          <a:stretch>
            <a:fillRect/>
          </a:stretch>
        </p:blipFill>
        <p:spPr>
          <a:xfrm rot="2640000">
            <a:off x="7117232" y="139791"/>
            <a:ext cx="120771" cy="122777"/>
          </a:xfrm>
          <a:prstGeom prst="rect">
            <a:avLst/>
          </a:prstGeom>
        </p:spPr>
      </p:pic>
      <p:sp>
        <p:nvSpPr>
          <p:cNvPr id="14" name="Cube 13">
            <a:extLst>
              <a:ext uri="{FF2B5EF4-FFF2-40B4-BE49-F238E27FC236}">
                <a16:creationId xmlns:a16="http://schemas.microsoft.com/office/drawing/2014/main" xmlns="" id="{B9EB01CA-256E-41B1-AF4A-8ECC24BA6A7B}"/>
              </a:ext>
            </a:extLst>
          </p:cNvPr>
          <p:cNvSpPr/>
          <p:nvPr/>
        </p:nvSpPr>
        <p:spPr>
          <a:xfrm>
            <a:off x="7618836" y="74007"/>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16" name="Image 5" descr="link.png">
            <a:extLst>
              <a:ext uri="{FF2B5EF4-FFF2-40B4-BE49-F238E27FC236}">
                <a16:creationId xmlns:a16="http://schemas.microsoft.com/office/drawing/2014/main" xmlns="" id="{7AA7B6C2-76D2-4D0A-8768-1B182D042A5B}"/>
              </a:ext>
            </a:extLst>
          </p:cNvPr>
          <p:cNvPicPr>
            <a:picLocks noChangeAspect="1"/>
          </p:cNvPicPr>
          <p:nvPr/>
        </p:nvPicPr>
        <p:blipFill>
          <a:blip r:embed="rId3"/>
          <a:stretch>
            <a:fillRect/>
          </a:stretch>
        </p:blipFill>
        <p:spPr>
          <a:xfrm rot="2640000">
            <a:off x="7495491" y="139791"/>
            <a:ext cx="120771" cy="122777"/>
          </a:xfrm>
          <a:prstGeom prst="rect">
            <a:avLst/>
          </a:prstGeom>
        </p:spPr>
      </p:pic>
      <p:sp>
        <p:nvSpPr>
          <p:cNvPr id="18" name="Cube 17">
            <a:extLst>
              <a:ext uri="{FF2B5EF4-FFF2-40B4-BE49-F238E27FC236}">
                <a16:creationId xmlns:a16="http://schemas.microsoft.com/office/drawing/2014/main" xmlns="" id="{9A3CCD08-F66B-46F8-8E74-D74BC290A9CA}"/>
              </a:ext>
            </a:extLst>
          </p:cNvPr>
          <p:cNvSpPr/>
          <p:nvPr/>
        </p:nvSpPr>
        <p:spPr>
          <a:xfrm>
            <a:off x="7988872"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20" name="Image 5" descr="link.png">
            <a:extLst>
              <a:ext uri="{FF2B5EF4-FFF2-40B4-BE49-F238E27FC236}">
                <a16:creationId xmlns:a16="http://schemas.microsoft.com/office/drawing/2014/main" xmlns="" id="{5A5C87E3-1BAA-41A8-A508-C82FFB7D8792}"/>
              </a:ext>
            </a:extLst>
          </p:cNvPr>
          <p:cNvPicPr>
            <a:picLocks noChangeAspect="1"/>
          </p:cNvPicPr>
          <p:nvPr/>
        </p:nvPicPr>
        <p:blipFill>
          <a:blip r:embed="rId3"/>
          <a:stretch>
            <a:fillRect/>
          </a:stretch>
        </p:blipFill>
        <p:spPr>
          <a:xfrm rot="2640000">
            <a:off x="7873750" y="139791"/>
            <a:ext cx="120771" cy="122777"/>
          </a:xfrm>
          <a:prstGeom prst="rect">
            <a:avLst/>
          </a:prstGeom>
        </p:spPr>
      </p:pic>
      <p:sp>
        <p:nvSpPr>
          <p:cNvPr id="22" name="Cube 21">
            <a:extLst>
              <a:ext uri="{FF2B5EF4-FFF2-40B4-BE49-F238E27FC236}">
                <a16:creationId xmlns:a16="http://schemas.microsoft.com/office/drawing/2014/main" xmlns="" id="{0B18CB83-A470-4EC4-AF98-47EDFCB759CB}"/>
              </a:ext>
            </a:extLst>
          </p:cNvPr>
          <p:cNvSpPr/>
          <p:nvPr/>
        </p:nvSpPr>
        <p:spPr>
          <a:xfrm>
            <a:off x="8375354"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24" name="Image 5" descr="link.png">
            <a:extLst>
              <a:ext uri="{FF2B5EF4-FFF2-40B4-BE49-F238E27FC236}">
                <a16:creationId xmlns:a16="http://schemas.microsoft.com/office/drawing/2014/main" xmlns="" id="{68D54E4A-4303-4FD5-9C44-BAB98D2F60A1}"/>
              </a:ext>
            </a:extLst>
          </p:cNvPr>
          <p:cNvPicPr>
            <a:picLocks noChangeAspect="1"/>
          </p:cNvPicPr>
          <p:nvPr/>
        </p:nvPicPr>
        <p:blipFill>
          <a:blip r:embed="rId3"/>
          <a:stretch>
            <a:fillRect/>
          </a:stretch>
        </p:blipFill>
        <p:spPr>
          <a:xfrm rot="2640000">
            <a:off x="8243786" y="139791"/>
            <a:ext cx="120771" cy="122777"/>
          </a:xfrm>
          <a:prstGeom prst="rect">
            <a:avLst/>
          </a:prstGeom>
        </p:spPr>
      </p:pic>
      <p:sp>
        <p:nvSpPr>
          <p:cNvPr id="50" name="Cube 49">
            <a:extLst>
              <a:ext uri="{FF2B5EF4-FFF2-40B4-BE49-F238E27FC236}">
                <a16:creationId xmlns:a16="http://schemas.microsoft.com/office/drawing/2014/main" xmlns="" id="{76DF051F-0B09-4790-9954-229208895612}"/>
              </a:ext>
            </a:extLst>
          </p:cNvPr>
          <p:cNvSpPr/>
          <p:nvPr/>
        </p:nvSpPr>
        <p:spPr>
          <a:xfrm>
            <a:off x="8761836"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52" name="Image 5" descr="link.png">
            <a:extLst>
              <a:ext uri="{FF2B5EF4-FFF2-40B4-BE49-F238E27FC236}">
                <a16:creationId xmlns:a16="http://schemas.microsoft.com/office/drawing/2014/main" xmlns="" id="{5E8A78FA-61F6-4ECB-89F1-E07C51370681}"/>
              </a:ext>
            </a:extLst>
          </p:cNvPr>
          <p:cNvPicPr>
            <a:picLocks noChangeAspect="1"/>
          </p:cNvPicPr>
          <p:nvPr/>
        </p:nvPicPr>
        <p:blipFill>
          <a:blip r:embed="rId3"/>
          <a:stretch>
            <a:fillRect/>
          </a:stretch>
        </p:blipFill>
        <p:spPr>
          <a:xfrm rot="2640000">
            <a:off x="8638491" y="156237"/>
            <a:ext cx="120771" cy="122777"/>
          </a:xfrm>
          <a:prstGeom prst="rect">
            <a:avLst/>
          </a:prstGeom>
        </p:spPr>
      </p:pic>
      <p:sp>
        <p:nvSpPr>
          <p:cNvPr id="54" name="Cube 53">
            <a:extLst>
              <a:ext uri="{FF2B5EF4-FFF2-40B4-BE49-F238E27FC236}">
                <a16:creationId xmlns:a16="http://schemas.microsoft.com/office/drawing/2014/main" xmlns="" id="{64C8AFB1-14C5-4F72-B37A-155E2ADBE8E4}"/>
              </a:ext>
            </a:extLst>
          </p:cNvPr>
          <p:cNvSpPr/>
          <p:nvPr/>
        </p:nvSpPr>
        <p:spPr>
          <a:xfrm>
            <a:off x="9140095"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56" name="Image 5" descr="link.png">
            <a:extLst>
              <a:ext uri="{FF2B5EF4-FFF2-40B4-BE49-F238E27FC236}">
                <a16:creationId xmlns:a16="http://schemas.microsoft.com/office/drawing/2014/main" xmlns="" id="{7BC3863A-9B99-4A33-BCCA-50FE3A44BD8F}"/>
              </a:ext>
            </a:extLst>
          </p:cNvPr>
          <p:cNvPicPr>
            <a:picLocks noChangeAspect="1"/>
          </p:cNvPicPr>
          <p:nvPr/>
        </p:nvPicPr>
        <p:blipFill>
          <a:blip r:embed="rId3"/>
          <a:stretch>
            <a:fillRect/>
          </a:stretch>
        </p:blipFill>
        <p:spPr>
          <a:xfrm rot="2640000">
            <a:off x="9016750" y="156237"/>
            <a:ext cx="120771" cy="122777"/>
          </a:xfrm>
          <a:prstGeom prst="rect">
            <a:avLst/>
          </a:prstGeom>
        </p:spPr>
      </p:pic>
      <p:sp>
        <p:nvSpPr>
          <p:cNvPr id="58" name="Cube 57">
            <a:extLst>
              <a:ext uri="{FF2B5EF4-FFF2-40B4-BE49-F238E27FC236}">
                <a16:creationId xmlns:a16="http://schemas.microsoft.com/office/drawing/2014/main" xmlns="" id="{6E06DC3E-FBAD-486E-9A87-0F01ED9284B1}"/>
              </a:ext>
            </a:extLst>
          </p:cNvPr>
          <p:cNvSpPr/>
          <p:nvPr/>
        </p:nvSpPr>
        <p:spPr>
          <a:xfrm>
            <a:off x="9534801"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60" name="Image 5" descr="link.png">
            <a:extLst>
              <a:ext uri="{FF2B5EF4-FFF2-40B4-BE49-F238E27FC236}">
                <a16:creationId xmlns:a16="http://schemas.microsoft.com/office/drawing/2014/main" xmlns="" id="{448672E3-2D60-40B8-8336-1CA1EC0114ED}"/>
              </a:ext>
            </a:extLst>
          </p:cNvPr>
          <p:cNvPicPr>
            <a:picLocks noChangeAspect="1"/>
          </p:cNvPicPr>
          <p:nvPr/>
        </p:nvPicPr>
        <p:blipFill>
          <a:blip r:embed="rId3"/>
          <a:stretch>
            <a:fillRect/>
          </a:stretch>
        </p:blipFill>
        <p:spPr>
          <a:xfrm rot="2640000">
            <a:off x="9403232" y="156237"/>
            <a:ext cx="120771" cy="122777"/>
          </a:xfrm>
          <a:prstGeom prst="rect">
            <a:avLst/>
          </a:prstGeom>
        </p:spPr>
      </p:pic>
      <p:sp>
        <p:nvSpPr>
          <p:cNvPr id="62" name="Cube 61">
            <a:extLst>
              <a:ext uri="{FF2B5EF4-FFF2-40B4-BE49-F238E27FC236}">
                <a16:creationId xmlns:a16="http://schemas.microsoft.com/office/drawing/2014/main" xmlns="" id="{99CD36CD-D292-4AE7-908B-138F5ED63D88}"/>
              </a:ext>
            </a:extLst>
          </p:cNvPr>
          <p:cNvSpPr/>
          <p:nvPr/>
        </p:nvSpPr>
        <p:spPr>
          <a:xfrm>
            <a:off x="9921283"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64" name="Image 5" descr="link.png">
            <a:extLst>
              <a:ext uri="{FF2B5EF4-FFF2-40B4-BE49-F238E27FC236}">
                <a16:creationId xmlns:a16="http://schemas.microsoft.com/office/drawing/2014/main" xmlns="" id="{03856590-D2A4-4316-8A2B-CC2B51F1335F}"/>
              </a:ext>
            </a:extLst>
          </p:cNvPr>
          <p:cNvPicPr>
            <a:picLocks noChangeAspect="1"/>
          </p:cNvPicPr>
          <p:nvPr/>
        </p:nvPicPr>
        <p:blipFill>
          <a:blip r:embed="rId3"/>
          <a:stretch>
            <a:fillRect/>
          </a:stretch>
        </p:blipFill>
        <p:spPr>
          <a:xfrm rot="2640000">
            <a:off x="9789714" y="139791"/>
            <a:ext cx="120771" cy="122777"/>
          </a:xfrm>
          <a:prstGeom prst="rect">
            <a:avLst/>
          </a:prstGeom>
        </p:spPr>
      </p:pic>
      <p:sp>
        <p:nvSpPr>
          <p:cNvPr id="66" name="Cube 65">
            <a:extLst>
              <a:ext uri="{FF2B5EF4-FFF2-40B4-BE49-F238E27FC236}">
                <a16:creationId xmlns:a16="http://schemas.microsoft.com/office/drawing/2014/main" xmlns="" id="{8BC43733-FEDD-48FC-B60C-A52226C0D8B7}"/>
              </a:ext>
            </a:extLst>
          </p:cNvPr>
          <p:cNvSpPr/>
          <p:nvPr/>
        </p:nvSpPr>
        <p:spPr>
          <a:xfrm>
            <a:off x="10283095"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68" name="Image 5" descr="link.png">
            <a:extLst>
              <a:ext uri="{FF2B5EF4-FFF2-40B4-BE49-F238E27FC236}">
                <a16:creationId xmlns:a16="http://schemas.microsoft.com/office/drawing/2014/main" xmlns="" id="{B704DCC7-50B4-4935-991D-3FAA77877F21}"/>
              </a:ext>
            </a:extLst>
          </p:cNvPr>
          <p:cNvPicPr>
            <a:picLocks noChangeAspect="1"/>
          </p:cNvPicPr>
          <p:nvPr/>
        </p:nvPicPr>
        <p:blipFill>
          <a:blip r:embed="rId3"/>
          <a:stretch>
            <a:fillRect/>
          </a:stretch>
        </p:blipFill>
        <p:spPr>
          <a:xfrm rot="2640000">
            <a:off x="10159750" y="139791"/>
            <a:ext cx="120771" cy="122777"/>
          </a:xfrm>
          <a:prstGeom prst="rect">
            <a:avLst/>
          </a:prstGeom>
        </p:spPr>
      </p:pic>
      <p:sp>
        <p:nvSpPr>
          <p:cNvPr id="78" name="Cube 77">
            <a:extLst>
              <a:ext uri="{FF2B5EF4-FFF2-40B4-BE49-F238E27FC236}">
                <a16:creationId xmlns:a16="http://schemas.microsoft.com/office/drawing/2014/main" xmlns="" id="{3A74F5B6-05ED-4681-963A-15392D72E9E5}"/>
              </a:ext>
            </a:extLst>
          </p:cNvPr>
          <p:cNvSpPr/>
          <p:nvPr/>
        </p:nvSpPr>
        <p:spPr>
          <a:xfrm>
            <a:off x="10665258"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80" name="Image 5" descr="link.png">
            <a:extLst>
              <a:ext uri="{FF2B5EF4-FFF2-40B4-BE49-F238E27FC236}">
                <a16:creationId xmlns:a16="http://schemas.microsoft.com/office/drawing/2014/main" xmlns="" id="{30591670-55BA-4140-9289-DE5190EBBF38}"/>
              </a:ext>
            </a:extLst>
          </p:cNvPr>
          <p:cNvPicPr>
            <a:picLocks noChangeAspect="1"/>
          </p:cNvPicPr>
          <p:nvPr/>
        </p:nvPicPr>
        <p:blipFill>
          <a:blip r:embed="rId3"/>
          <a:stretch>
            <a:fillRect/>
          </a:stretch>
        </p:blipFill>
        <p:spPr>
          <a:xfrm rot="2640000">
            <a:off x="10533690" y="139791"/>
            <a:ext cx="120771" cy="122777"/>
          </a:xfrm>
          <a:prstGeom prst="rect">
            <a:avLst/>
          </a:prstGeom>
        </p:spPr>
      </p:pic>
      <p:sp>
        <p:nvSpPr>
          <p:cNvPr id="82" name="Cube 81">
            <a:extLst>
              <a:ext uri="{FF2B5EF4-FFF2-40B4-BE49-F238E27FC236}">
                <a16:creationId xmlns:a16="http://schemas.microsoft.com/office/drawing/2014/main" xmlns="" id="{0944FD4E-1A2B-451D-9BA8-1041A29ED5C2}"/>
              </a:ext>
            </a:extLst>
          </p:cNvPr>
          <p:cNvSpPr/>
          <p:nvPr/>
        </p:nvSpPr>
        <p:spPr>
          <a:xfrm>
            <a:off x="11051741"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84" name="Image 5" descr="link.png">
            <a:extLst>
              <a:ext uri="{FF2B5EF4-FFF2-40B4-BE49-F238E27FC236}">
                <a16:creationId xmlns:a16="http://schemas.microsoft.com/office/drawing/2014/main" xmlns="" id="{5F87FD6A-40C1-43E1-8729-F05FC010EBC5}"/>
              </a:ext>
            </a:extLst>
          </p:cNvPr>
          <p:cNvPicPr>
            <a:picLocks noChangeAspect="1"/>
          </p:cNvPicPr>
          <p:nvPr/>
        </p:nvPicPr>
        <p:blipFill>
          <a:blip r:embed="rId3"/>
          <a:stretch>
            <a:fillRect/>
          </a:stretch>
        </p:blipFill>
        <p:spPr>
          <a:xfrm rot="2640000">
            <a:off x="10928395" y="156237"/>
            <a:ext cx="120771" cy="122777"/>
          </a:xfrm>
          <a:prstGeom prst="rect">
            <a:avLst/>
          </a:prstGeom>
        </p:spPr>
      </p:pic>
      <p:sp>
        <p:nvSpPr>
          <p:cNvPr id="86" name="Cube 85">
            <a:extLst>
              <a:ext uri="{FF2B5EF4-FFF2-40B4-BE49-F238E27FC236}">
                <a16:creationId xmlns:a16="http://schemas.microsoft.com/office/drawing/2014/main" xmlns="" id="{3F1BB006-E431-4B22-985C-236C98FCD048}"/>
              </a:ext>
            </a:extLst>
          </p:cNvPr>
          <p:cNvSpPr/>
          <p:nvPr/>
        </p:nvSpPr>
        <p:spPr>
          <a:xfrm>
            <a:off x="11429999"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88" name="Image 5" descr="link.png">
            <a:extLst>
              <a:ext uri="{FF2B5EF4-FFF2-40B4-BE49-F238E27FC236}">
                <a16:creationId xmlns:a16="http://schemas.microsoft.com/office/drawing/2014/main" xmlns="" id="{4D113619-5508-4A32-839F-F38B03D2FAD8}"/>
              </a:ext>
            </a:extLst>
          </p:cNvPr>
          <p:cNvPicPr>
            <a:picLocks noChangeAspect="1"/>
          </p:cNvPicPr>
          <p:nvPr/>
        </p:nvPicPr>
        <p:blipFill>
          <a:blip r:embed="rId3"/>
          <a:stretch>
            <a:fillRect/>
          </a:stretch>
        </p:blipFill>
        <p:spPr>
          <a:xfrm rot="2640000">
            <a:off x="11306654" y="156237"/>
            <a:ext cx="120771" cy="122777"/>
          </a:xfrm>
          <a:prstGeom prst="rect">
            <a:avLst/>
          </a:prstGeom>
        </p:spPr>
      </p:pic>
      <p:sp>
        <p:nvSpPr>
          <p:cNvPr id="90" name="Cube 89">
            <a:extLst>
              <a:ext uri="{FF2B5EF4-FFF2-40B4-BE49-F238E27FC236}">
                <a16:creationId xmlns:a16="http://schemas.microsoft.com/office/drawing/2014/main" xmlns="" id="{E7379647-73E0-4496-9494-5827D7C79C7A}"/>
              </a:ext>
            </a:extLst>
          </p:cNvPr>
          <p:cNvSpPr/>
          <p:nvPr/>
        </p:nvSpPr>
        <p:spPr>
          <a:xfrm>
            <a:off x="11816482"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92" name="Image 5" descr="link.png">
            <a:extLst>
              <a:ext uri="{FF2B5EF4-FFF2-40B4-BE49-F238E27FC236}">
                <a16:creationId xmlns:a16="http://schemas.microsoft.com/office/drawing/2014/main" xmlns="" id="{2A29F7A1-1606-4117-A74B-6E1F018C183B}"/>
              </a:ext>
            </a:extLst>
          </p:cNvPr>
          <p:cNvPicPr>
            <a:picLocks noChangeAspect="1"/>
          </p:cNvPicPr>
          <p:nvPr/>
        </p:nvPicPr>
        <p:blipFill>
          <a:blip r:embed="rId3"/>
          <a:stretch>
            <a:fillRect/>
          </a:stretch>
        </p:blipFill>
        <p:spPr>
          <a:xfrm rot="2640000">
            <a:off x="11693136" y="156237"/>
            <a:ext cx="120771" cy="122777"/>
          </a:xfrm>
          <a:prstGeom prst="rect">
            <a:avLst/>
          </a:prstGeom>
        </p:spPr>
      </p:pic>
      <p:pic>
        <p:nvPicPr>
          <p:cNvPr id="13" name="Image 14" descr="woman-2.png">
            <a:extLst>
              <a:ext uri="{FF2B5EF4-FFF2-40B4-BE49-F238E27FC236}">
                <a16:creationId xmlns:a16="http://schemas.microsoft.com/office/drawing/2014/main" xmlns="" id="{2B7288DE-04D7-42BC-AB4F-F3E94A5D43E1}"/>
              </a:ext>
            </a:extLst>
          </p:cNvPr>
          <p:cNvPicPr>
            <a:picLocks noChangeAspect="1"/>
          </p:cNvPicPr>
          <p:nvPr/>
        </p:nvPicPr>
        <p:blipFill>
          <a:blip r:embed="rId4"/>
          <a:stretch>
            <a:fillRect/>
          </a:stretch>
        </p:blipFill>
        <p:spPr>
          <a:xfrm>
            <a:off x="571310" y="1600200"/>
            <a:ext cx="1116041" cy="1111371"/>
          </a:xfrm>
          <a:prstGeom prst="rect">
            <a:avLst/>
          </a:prstGeom>
        </p:spPr>
      </p:pic>
      <p:pic>
        <p:nvPicPr>
          <p:cNvPr id="15" name="Image 18" descr="employee-2.png">
            <a:extLst>
              <a:ext uri="{FF2B5EF4-FFF2-40B4-BE49-F238E27FC236}">
                <a16:creationId xmlns:a16="http://schemas.microsoft.com/office/drawing/2014/main" xmlns="" id="{C462F65C-F76D-4DC7-A6B6-A89A19D96A26}"/>
              </a:ext>
            </a:extLst>
          </p:cNvPr>
          <p:cNvPicPr>
            <a:picLocks noChangeAspect="1"/>
          </p:cNvPicPr>
          <p:nvPr/>
        </p:nvPicPr>
        <p:blipFill>
          <a:blip r:embed="rId5"/>
          <a:stretch>
            <a:fillRect/>
          </a:stretch>
        </p:blipFill>
        <p:spPr>
          <a:xfrm>
            <a:off x="1561581" y="2600325"/>
            <a:ext cx="678758" cy="679838"/>
          </a:xfrm>
          <a:prstGeom prst="rect">
            <a:avLst/>
          </a:prstGeom>
        </p:spPr>
      </p:pic>
      <p:pic>
        <p:nvPicPr>
          <p:cNvPr id="19" name="Image 18" descr="employee-2.png">
            <a:extLst>
              <a:ext uri="{FF2B5EF4-FFF2-40B4-BE49-F238E27FC236}">
                <a16:creationId xmlns:a16="http://schemas.microsoft.com/office/drawing/2014/main" xmlns="" id="{CFCECFDF-4E99-45B2-99C3-360090C2A559}"/>
              </a:ext>
            </a:extLst>
          </p:cNvPr>
          <p:cNvPicPr>
            <a:picLocks noChangeAspect="1"/>
          </p:cNvPicPr>
          <p:nvPr/>
        </p:nvPicPr>
        <p:blipFill>
          <a:blip r:embed="rId5"/>
          <a:stretch>
            <a:fillRect/>
          </a:stretch>
        </p:blipFill>
        <p:spPr>
          <a:xfrm>
            <a:off x="1913889" y="4152900"/>
            <a:ext cx="301284" cy="302762"/>
          </a:xfrm>
          <a:prstGeom prst="rect">
            <a:avLst/>
          </a:prstGeom>
        </p:spPr>
      </p:pic>
      <p:pic>
        <p:nvPicPr>
          <p:cNvPr id="21" name="Image 14" descr="woman-2.png">
            <a:extLst>
              <a:ext uri="{FF2B5EF4-FFF2-40B4-BE49-F238E27FC236}">
                <a16:creationId xmlns:a16="http://schemas.microsoft.com/office/drawing/2014/main" xmlns="" id="{D7FF0C59-EC80-4EB1-B4E4-2B7E44795514}"/>
              </a:ext>
            </a:extLst>
          </p:cNvPr>
          <p:cNvPicPr>
            <a:picLocks noChangeAspect="1"/>
          </p:cNvPicPr>
          <p:nvPr/>
        </p:nvPicPr>
        <p:blipFill>
          <a:blip r:embed="rId4"/>
          <a:stretch>
            <a:fillRect/>
          </a:stretch>
        </p:blipFill>
        <p:spPr>
          <a:xfrm>
            <a:off x="2218587" y="4333875"/>
            <a:ext cx="1117677" cy="1111372"/>
          </a:xfrm>
          <a:prstGeom prst="rect">
            <a:avLst/>
          </a:prstGeom>
        </p:spPr>
      </p:pic>
      <p:pic>
        <p:nvPicPr>
          <p:cNvPr id="23" name="Image 14" descr="woman-2.png">
            <a:extLst>
              <a:ext uri="{FF2B5EF4-FFF2-40B4-BE49-F238E27FC236}">
                <a16:creationId xmlns:a16="http://schemas.microsoft.com/office/drawing/2014/main" xmlns="" id="{A0305117-B369-4231-B866-952512133CF1}"/>
              </a:ext>
            </a:extLst>
          </p:cNvPr>
          <p:cNvPicPr>
            <a:picLocks noChangeAspect="1"/>
          </p:cNvPicPr>
          <p:nvPr/>
        </p:nvPicPr>
        <p:blipFill>
          <a:blip r:embed="rId4"/>
          <a:stretch>
            <a:fillRect/>
          </a:stretch>
        </p:blipFill>
        <p:spPr>
          <a:xfrm>
            <a:off x="4246738" y="1990725"/>
            <a:ext cx="793498" cy="788891"/>
          </a:xfrm>
          <a:prstGeom prst="rect">
            <a:avLst/>
          </a:prstGeom>
        </p:spPr>
      </p:pic>
      <p:pic>
        <p:nvPicPr>
          <p:cNvPr id="25" name="Image 14" descr="woman-2.png">
            <a:extLst>
              <a:ext uri="{FF2B5EF4-FFF2-40B4-BE49-F238E27FC236}">
                <a16:creationId xmlns:a16="http://schemas.microsoft.com/office/drawing/2014/main" xmlns="" id="{CB62F537-1887-4AB0-9215-E630743ACB96}"/>
              </a:ext>
            </a:extLst>
          </p:cNvPr>
          <p:cNvPicPr>
            <a:picLocks noChangeAspect="1"/>
          </p:cNvPicPr>
          <p:nvPr/>
        </p:nvPicPr>
        <p:blipFill>
          <a:blip r:embed="rId4"/>
          <a:stretch>
            <a:fillRect/>
          </a:stretch>
        </p:blipFill>
        <p:spPr>
          <a:xfrm>
            <a:off x="5151312" y="3629025"/>
            <a:ext cx="793498" cy="788891"/>
          </a:xfrm>
          <a:prstGeom prst="rect">
            <a:avLst/>
          </a:prstGeom>
        </p:spPr>
      </p:pic>
      <p:pic>
        <p:nvPicPr>
          <p:cNvPr id="26" name="Image 18" descr="employee-2.png">
            <a:extLst>
              <a:ext uri="{FF2B5EF4-FFF2-40B4-BE49-F238E27FC236}">
                <a16:creationId xmlns:a16="http://schemas.microsoft.com/office/drawing/2014/main" xmlns="" id="{D6076561-C47D-4AFB-B3FB-55B2B62432A7}"/>
              </a:ext>
            </a:extLst>
          </p:cNvPr>
          <p:cNvPicPr>
            <a:picLocks noChangeAspect="1"/>
          </p:cNvPicPr>
          <p:nvPr/>
        </p:nvPicPr>
        <p:blipFill>
          <a:blip r:embed="rId5"/>
          <a:stretch>
            <a:fillRect/>
          </a:stretch>
        </p:blipFill>
        <p:spPr>
          <a:xfrm>
            <a:off x="5170356" y="2305050"/>
            <a:ext cx="956620" cy="956700"/>
          </a:xfrm>
          <a:prstGeom prst="rect">
            <a:avLst/>
          </a:prstGeom>
        </p:spPr>
      </p:pic>
      <p:pic>
        <p:nvPicPr>
          <p:cNvPr id="27" name="Image 18" descr="employee-2.png">
            <a:extLst>
              <a:ext uri="{FF2B5EF4-FFF2-40B4-BE49-F238E27FC236}">
                <a16:creationId xmlns:a16="http://schemas.microsoft.com/office/drawing/2014/main" xmlns="" id="{E9D06A18-D64B-4407-9AB6-289F385D43A0}"/>
              </a:ext>
            </a:extLst>
          </p:cNvPr>
          <p:cNvPicPr>
            <a:picLocks noChangeAspect="1"/>
          </p:cNvPicPr>
          <p:nvPr/>
        </p:nvPicPr>
        <p:blipFill>
          <a:blip r:embed="rId5"/>
          <a:stretch>
            <a:fillRect/>
          </a:stretch>
        </p:blipFill>
        <p:spPr>
          <a:xfrm>
            <a:off x="5284618" y="1657350"/>
            <a:ext cx="301284" cy="307142"/>
          </a:xfrm>
          <a:prstGeom prst="rect">
            <a:avLst/>
          </a:prstGeom>
        </p:spPr>
      </p:pic>
      <p:pic>
        <p:nvPicPr>
          <p:cNvPr id="28" name="Image 18" descr="employee-2.png">
            <a:extLst>
              <a:ext uri="{FF2B5EF4-FFF2-40B4-BE49-F238E27FC236}">
                <a16:creationId xmlns:a16="http://schemas.microsoft.com/office/drawing/2014/main" xmlns="" id="{636C4CA0-BB9A-4892-80FF-228B318B5D6F}"/>
              </a:ext>
            </a:extLst>
          </p:cNvPr>
          <p:cNvPicPr>
            <a:picLocks noChangeAspect="1"/>
          </p:cNvPicPr>
          <p:nvPr/>
        </p:nvPicPr>
        <p:blipFill>
          <a:blip r:embed="rId5"/>
          <a:stretch>
            <a:fillRect/>
          </a:stretch>
        </p:blipFill>
        <p:spPr>
          <a:xfrm>
            <a:off x="2437590" y="1762125"/>
            <a:ext cx="305663" cy="307142"/>
          </a:xfrm>
          <a:prstGeom prst="rect">
            <a:avLst/>
          </a:prstGeom>
        </p:spPr>
      </p:pic>
      <p:pic>
        <p:nvPicPr>
          <p:cNvPr id="29" name="Image 18" descr="employee-2.png">
            <a:extLst>
              <a:ext uri="{FF2B5EF4-FFF2-40B4-BE49-F238E27FC236}">
                <a16:creationId xmlns:a16="http://schemas.microsoft.com/office/drawing/2014/main" xmlns="" id="{58A8F8C4-80E7-4890-8DBB-07494289F1B9}"/>
              </a:ext>
            </a:extLst>
          </p:cNvPr>
          <p:cNvPicPr>
            <a:picLocks noChangeAspect="1"/>
          </p:cNvPicPr>
          <p:nvPr/>
        </p:nvPicPr>
        <p:blipFill>
          <a:blip r:embed="rId5"/>
          <a:stretch>
            <a:fillRect/>
          </a:stretch>
        </p:blipFill>
        <p:spPr>
          <a:xfrm>
            <a:off x="647485" y="3286125"/>
            <a:ext cx="678758" cy="679838"/>
          </a:xfrm>
          <a:prstGeom prst="rect">
            <a:avLst/>
          </a:prstGeom>
        </p:spPr>
      </p:pic>
      <p:pic>
        <p:nvPicPr>
          <p:cNvPr id="30" name="Image 18" descr="employee-2.png">
            <a:extLst>
              <a:ext uri="{FF2B5EF4-FFF2-40B4-BE49-F238E27FC236}">
                <a16:creationId xmlns:a16="http://schemas.microsoft.com/office/drawing/2014/main" xmlns="" id="{8231AF67-F0F5-4814-9D26-F5C946492B02}"/>
              </a:ext>
            </a:extLst>
          </p:cNvPr>
          <p:cNvPicPr>
            <a:picLocks noChangeAspect="1"/>
          </p:cNvPicPr>
          <p:nvPr/>
        </p:nvPicPr>
        <p:blipFill>
          <a:blip r:embed="rId5"/>
          <a:stretch>
            <a:fillRect/>
          </a:stretch>
        </p:blipFill>
        <p:spPr>
          <a:xfrm>
            <a:off x="3294555" y="1914525"/>
            <a:ext cx="678758" cy="679838"/>
          </a:xfrm>
          <a:prstGeom prst="rect">
            <a:avLst/>
          </a:prstGeom>
        </p:spPr>
      </p:pic>
      <p:pic>
        <p:nvPicPr>
          <p:cNvPr id="31" name="Image 18" descr="employee-2.png">
            <a:extLst>
              <a:ext uri="{FF2B5EF4-FFF2-40B4-BE49-F238E27FC236}">
                <a16:creationId xmlns:a16="http://schemas.microsoft.com/office/drawing/2014/main" xmlns="" id="{5D62549F-B8D8-4F48-AC6F-93F36BB3B71C}"/>
              </a:ext>
            </a:extLst>
          </p:cNvPr>
          <p:cNvPicPr>
            <a:picLocks noChangeAspect="1"/>
          </p:cNvPicPr>
          <p:nvPr/>
        </p:nvPicPr>
        <p:blipFill>
          <a:blip r:embed="rId5"/>
          <a:stretch>
            <a:fillRect/>
          </a:stretch>
        </p:blipFill>
        <p:spPr>
          <a:xfrm>
            <a:off x="4341957" y="3333750"/>
            <a:ext cx="305663" cy="302762"/>
          </a:xfrm>
          <a:prstGeom prst="rect">
            <a:avLst/>
          </a:prstGeom>
        </p:spPr>
      </p:pic>
      <p:pic>
        <p:nvPicPr>
          <p:cNvPr id="32" name="Image 14" descr="woman-2.png">
            <a:extLst>
              <a:ext uri="{FF2B5EF4-FFF2-40B4-BE49-F238E27FC236}">
                <a16:creationId xmlns:a16="http://schemas.microsoft.com/office/drawing/2014/main" xmlns="" id="{11569D63-C11F-44F6-8052-3F2187F67738}"/>
              </a:ext>
            </a:extLst>
          </p:cNvPr>
          <p:cNvPicPr>
            <a:picLocks noChangeAspect="1"/>
          </p:cNvPicPr>
          <p:nvPr/>
        </p:nvPicPr>
        <p:blipFill>
          <a:blip r:embed="rId4"/>
          <a:stretch>
            <a:fillRect/>
          </a:stretch>
        </p:blipFill>
        <p:spPr>
          <a:xfrm>
            <a:off x="2313806" y="2714625"/>
            <a:ext cx="1116041" cy="1111371"/>
          </a:xfrm>
          <a:prstGeom prst="rect">
            <a:avLst/>
          </a:prstGeom>
        </p:spPr>
      </p:pic>
      <p:pic>
        <p:nvPicPr>
          <p:cNvPr id="33" name="Image 14" descr="woman-2.png">
            <a:extLst>
              <a:ext uri="{FF2B5EF4-FFF2-40B4-BE49-F238E27FC236}">
                <a16:creationId xmlns:a16="http://schemas.microsoft.com/office/drawing/2014/main" xmlns="" id="{78EE23A0-9F64-4F8C-9A23-5A24DB3E6C2C}"/>
              </a:ext>
            </a:extLst>
          </p:cNvPr>
          <p:cNvPicPr>
            <a:picLocks noChangeAspect="1"/>
          </p:cNvPicPr>
          <p:nvPr/>
        </p:nvPicPr>
        <p:blipFill>
          <a:blip r:embed="rId4"/>
          <a:stretch>
            <a:fillRect/>
          </a:stretch>
        </p:blipFill>
        <p:spPr>
          <a:xfrm>
            <a:off x="866487" y="4857750"/>
            <a:ext cx="793498" cy="788891"/>
          </a:xfrm>
          <a:prstGeom prst="rect">
            <a:avLst/>
          </a:prstGeom>
        </p:spPr>
      </p:pic>
      <p:pic>
        <p:nvPicPr>
          <p:cNvPr id="34" name="Image 14" descr="woman-2.png">
            <a:extLst>
              <a:ext uri="{FF2B5EF4-FFF2-40B4-BE49-F238E27FC236}">
                <a16:creationId xmlns:a16="http://schemas.microsoft.com/office/drawing/2014/main" xmlns="" id="{3C9C41E5-C138-4B3A-AAD4-478A0792397D}"/>
              </a:ext>
            </a:extLst>
          </p:cNvPr>
          <p:cNvPicPr>
            <a:picLocks noChangeAspect="1"/>
          </p:cNvPicPr>
          <p:nvPr/>
        </p:nvPicPr>
        <p:blipFill>
          <a:blip r:embed="rId4"/>
          <a:stretch>
            <a:fillRect/>
          </a:stretch>
        </p:blipFill>
        <p:spPr>
          <a:xfrm>
            <a:off x="6236801" y="1409700"/>
            <a:ext cx="793498" cy="788891"/>
          </a:xfrm>
          <a:prstGeom prst="rect">
            <a:avLst/>
          </a:prstGeom>
        </p:spPr>
      </p:pic>
      <p:pic>
        <p:nvPicPr>
          <p:cNvPr id="35" name="Image 14" descr="woman-2.png">
            <a:extLst>
              <a:ext uri="{FF2B5EF4-FFF2-40B4-BE49-F238E27FC236}">
                <a16:creationId xmlns:a16="http://schemas.microsoft.com/office/drawing/2014/main" xmlns="" id="{7A83C2F7-7D16-47A1-8CD1-0EE841A94259}"/>
              </a:ext>
            </a:extLst>
          </p:cNvPr>
          <p:cNvPicPr>
            <a:picLocks noChangeAspect="1"/>
          </p:cNvPicPr>
          <p:nvPr/>
        </p:nvPicPr>
        <p:blipFill>
          <a:blip r:embed="rId4"/>
          <a:stretch>
            <a:fillRect/>
          </a:stretch>
        </p:blipFill>
        <p:spPr>
          <a:xfrm>
            <a:off x="6360586" y="2724150"/>
            <a:ext cx="1114454" cy="1108148"/>
          </a:xfrm>
          <a:prstGeom prst="rect">
            <a:avLst/>
          </a:prstGeom>
        </p:spPr>
      </p:pic>
      <p:sp>
        <p:nvSpPr>
          <p:cNvPr id="36" name="ZoneTexte 35">
            <a:extLst>
              <a:ext uri="{FF2B5EF4-FFF2-40B4-BE49-F238E27FC236}">
                <a16:creationId xmlns:a16="http://schemas.microsoft.com/office/drawing/2014/main" xmlns="" id="{5DC9D138-B6C3-4A42-B7DB-D805668D301F}"/>
              </a:ext>
            </a:extLst>
          </p:cNvPr>
          <p:cNvSpPr txBox="1"/>
          <p:nvPr/>
        </p:nvSpPr>
        <p:spPr>
          <a:xfrm>
            <a:off x="6396224" y="4092575"/>
            <a:ext cx="5795776" cy="212365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2000">
                <a:solidFill>
                  <a:srgbClr val="3A3838"/>
                </a:solidFill>
                <a:latin typeface="Century Gothic" panose="020B0502020202020204" pitchFamily="34" charset="0"/>
              </a:rPr>
              <a:t>Avec la blockchain, le registre est </a:t>
            </a:r>
            <a:r>
              <a:rPr lang="fr-FR" sz="2800">
                <a:solidFill>
                  <a:srgbClr val="E83F6F"/>
                </a:solidFill>
                <a:latin typeface="Century Gothic" panose="020B0502020202020204" pitchFamily="34" charset="0"/>
              </a:rPr>
              <a:t>distribué</a:t>
            </a:r>
            <a:r>
              <a:rPr lang="fr-FR" sz="2800">
                <a:solidFill>
                  <a:srgbClr val="3A3838"/>
                </a:solidFill>
                <a:latin typeface="Century Gothic" panose="020B0502020202020204" pitchFamily="34" charset="0"/>
              </a:rPr>
              <a:t> </a:t>
            </a:r>
            <a:r>
              <a:rPr lang="fr-FR" sz="2000">
                <a:solidFill>
                  <a:srgbClr val="3A3838"/>
                </a:solidFill>
                <a:latin typeface="Century Gothic" panose="020B0502020202020204" pitchFamily="34" charset="0"/>
              </a:rPr>
              <a:t>et dupliqué sur tous les </a:t>
            </a:r>
            <a:r>
              <a:rPr lang="fr-FR" sz="2800">
                <a:solidFill>
                  <a:srgbClr val="E83F6F"/>
                </a:solidFill>
                <a:latin typeface="Century Gothic" panose="020B0502020202020204" pitchFamily="34" charset="0"/>
              </a:rPr>
              <a:t>nœuds</a:t>
            </a:r>
            <a:r>
              <a:rPr lang="fr-FR" sz="2800">
                <a:solidFill>
                  <a:srgbClr val="3A3838"/>
                </a:solidFill>
                <a:latin typeface="Century Gothic" panose="020B0502020202020204" pitchFamily="34" charset="0"/>
              </a:rPr>
              <a:t> </a:t>
            </a:r>
            <a:r>
              <a:rPr lang="fr-FR" sz="2000">
                <a:solidFill>
                  <a:srgbClr val="3A3838"/>
                </a:solidFill>
                <a:latin typeface="Century Gothic" panose="020B0502020202020204" pitchFamily="34" charset="0"/>
              </a:rPr>
              <a:t>d’un réseau </a:t>
            </a:r>
            <a:r>
              <a:rPr lang="fr-FR" sz="2800">
                <a:solidFill>
                  <a:srgbClr val="E83F6F"/>
                </a:solidFill>
                <a:latin typeface="Century Gothic" panose="020B0502020202020204" pitchFamily="34" charset="0"/>
              </a:rPr>
              <a:t>pair à pair</a:t>
            </a:r>
            <a:r>
              <a:rPr lang="fr-FR" sz="2000">
                <a:solidFill>
                  <a:srgbClr val="3A3838"/>
                </a:solidFill>
                <a:latin typeface="Century Gothic" panose="020B0502020202020204" pitchFamily="34" charset="0"/>
              </a:rPr>
              <a:t>. </a:t>
            </a:r>
          </a:p>
          <a:p>
            <a:pPr algn="r"/>
            <a:r>
              <a:rPr lang="fr-FR" sz="2000">
                <a:solidFill>
                  <a:srgbClr val="3A3838"/>
                </a:solidFill>
                <a:latin typeface="Century Gothic" panose="020B0502020202020204" pitchFamily="34" charset="0"/>
              </a:rPr>
              <a:t>Des nœuds spéciaux nommés </a:t>
            </a:r>
            <a:r>
              <a:rPr lang="fr-FR" sz="2800">
                <a:solidFill>
                  <a:srgbClr val="E83F6F"/>
                </a:solidFill>
                <a:latin typeface="Century Gothic" panose="020B0502020202020204" pitchFamily="34" charset="0"/>
              </a:rPr>
              <a:t>mineurs</a:t>
            </a:r>
            <a:r>
              <a:rPr lang="fr-FR" sz="2800">
                <a:solidFill>
                  <a:srgbClr val="3A3838"/>
                </a:solidFill>
                <a:latin typeface="Century Gothic" panose="020B0502020202020204" pitchFamily="34" charset="0"/>
              </a:rPr>
              <a:t> </a:t>
            </a:r>
            <a:r>
              <a:rPr lang="fr-FR" sz="2800">
                <a:solidFill>
                  <a:srgbClr val="E83F6F"/>
                </a:solidFill>
                <a:latin typeface="Century Gothic" panose="020B0502020202020204" pitchFamily="34" charset="0"/>
              </a:rPr>
              <a:t>valident</a:t>
            </a:r>
            <a:r>
              <a:rPr lang="fr-FR" sz="2000">
                <a:solidFill>
                  <a:srgbClr val="3A3838"/>
                </a:solidFill>
                <a:latin typeface="Century Gothic" panose="020B0502020202020204" pitchFamily="34" charset="0"/>
              </a:rPr>
              <a:t> les transactions.</a:t>
            </a:r>
          </a:p>
        </p:txBody>
      </p:sp>
      <p:cxnSp>
        <p:nvCxnSpPr>
          <p:cNvPr id="7" name="Connecteur droit 6"/>
          <p:cNvCxnSpPr>
            <a:cxnSpLocks/>
          </p:cNvCxnSpPr>
          <p:nvPr/>
        </p:nvCxnSpPr>
        <p:spPr>
          <a:xfrm>
            <a:off x="3970605" y="2257425"/>
            <a:ext cx="273425" cy="130727"/>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3" name="Connecteur droit 62"/>
          <p:cNvCxnSpPr>
            <a:cxnSpLocks/>
          </p:cNvCxnSpPr>
          <p:nvPr/>
        </p:nvCxnSpPr>
        <p:spPr>
          <a:xfrm flipV="1">
            <a:off x="4494306" y="2781300"/>
            <a:ext cx="148698" cy="554134"/>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Connecteur droit 64"/>
          <p:cNvCxnSpPr>
            <a:cxnSpLocks/>
          </p:cNvCxnSpPr>
          <p:nvPr/>
        </p:nvCxnSpPr>
        <p:spPr>
          <a:xfrm flipV="1">
            <a:off x="5037050" y="1809750"/>
            <a:ext cx="244382" cy="57425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Connecteur droit 68"/>
          <p:cNvCxnSpPr>
            <a:cxnSpLocks/>
          </p:cNvCxnSpPr>
          <p:nvPr/>
        </p:nvCxnSpPr>
        <p:spPr>
          <a:xfrm>
            <a:off x="5037050" y="2381250"/>
            <a:ext cx="130120" cy="39822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1" name="Connecteur droit 70"/>
          <p:cNvCxnSpPr>
            <a:cxnSpLocks/>
          </p:cNvCxnSpPr>
          <p:nvPr/>
        </p:nvCxnSpPr>
        <p:spPr>
          <a:xfrm>
            <a:off x="4646655" y="3486150"/>
            <a:ext cx="503692" cy="53834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5" name="Connecteur droit 74"/>
          <p:cNvCxnSpPr>
            <a:cxnSpLocks/>
          </p:cNvCxnSpPr>
          <p:nvPr/>
        </p:nvCxnSpPr>
        <p:spPr>
          <a:xfrm flipH="1">
            <a:off x="3332642" y="3486150"/>
            <a:ext cx="1005693" cy="140443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9" name="Connecteur droit 78"/>
          <p:cNvCxnSpPr>
            <a:cxnSpLocks/>
          </p:cNvCxnSpPr>
          <p:nvPr/>
        </p:nvCxnSpPr>
        <p:spPr>
          <a:xfrm>
            <a:off x="3427860" y="3267075"/>
            <a:ext cx="912110" cy="21482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3" name="Connecteur droit 82"/>
          <p:cNvCxnSpPr>
            <a:cxnSpLocks/>
          </p:cNvCxnSpPr>
          <p:nvPr/>
        </p:nvCxnSpPr>
        <p:spPr>
          <a:xfrm flipV="1">
            <a:off x="2218587" y="3829050"/>
            <a:ext cx="656654" cy="47828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5" name="Connecteur droit 84"/>
          <p:cNvCxnSpPr>
            <a:cxnSpLocks/>
          </p:cNvCxnSpPr>
          <p:nvPr/>
        </p:nvCxnSpPr>
        <p:spPr>
          <a:xfrm flipV="1">
            <a:off x="2770854" y="3829050"/>
            <a:ext cx="94401" cy="50787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1" name="Connecteur droit 90"/>
          <p:cNvCxnSpPr>
            <a:cxnSpLocks/>
          </p:cNvCxnSpPr>
          <p:nvPr/>
        </p:nvCxnSpPr>
        <p:spPr>
          <a:xfrm flipV="1">
            <a:off x="1656799" y="4895850"/>
            <a:ext cx="558602" cy="36263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6" name="Connecteur droit 95"/>
          <p:cNvCxnSpPr>
            <a:cxnSpLocks/>
          </p:cNvCxnSpPr>
          <p:nvPr/>
        </p:nvCxnSpPr>
        <p:spPr>
          <a:xfrm flipV="1">
            <a:off x="1656799" y="4457700"/>
            <a:ext cx="404546" cy="796534"/>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8" name="Connecteur droit 97"/>
          <p:cNvCxnSpPr>
            <a:cxnSpLocks/>
          </p:cNvCxnSpPr>
          <p:nvPr/>
        </p:nvCxnSpPr>
        <p:spPr>
          <a:xfrm flipH="1" flipV="1">
            <a:off x="990271" y="3962400"/>
            <a:ext cx="276372" cy="891787"/>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1" name="Connecteur droit 100"/>
          <p:cNvCxnSpPr>
            <a:cxnSpLocks/>
          </p:cNvCxnSpPr>
          <p:nvPr/>
        </p:nvCxnSpPr>
        <p:spPr>
          <a:xfrm flipV="1">
            <a:off x="990271" y="2714625"/>
            <a:ext cx="142467" cy="574554"/>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4" name="Connecteur droit 103"/>
          <p:cNvCxnSpPr>
            <a:cxnSpLocks/>
          </p:cNvCxnSpPr>
          <p:nvPr/>
        </p:nvCxnSpPr>
        <p:spPr>
          <a:xfrm flipV="1">
            <a:off x="1323535" y="3276600"/>
            <a:ext cx="574717" cy="345881"/>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7" name="Connecteur droit 106"/>
          <p:cNvCxnSpPr>
            <a:cxnSpLocks/>
          </p:cNvCxnSpPr>
          <p:nvPr/>
        </p:nvCxnSpPr>
        <p:spPr>
          <a:xfrm>
            <a:off x="1323535" y="3629025"/>
            <a:ext cx="587646" cy="678237"/>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0" name="Connecteur droit 109"/>
          <p:cNvCxnSpPr>
            <a:cxnSpLocks/>
          </p:cNvCxnSpPr>
          <p:nvPr/>
        </p:nvCxnSpPr>
        <p:spPr>
          <a:xfrm flipH="1">
            <a:off x="1685365" y="1914525"/>
            <a:ext cx="750239" cy="24019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3" name="Connecteur droit 112"/>
          <p:cNvCxnSpPr>
            <a:cxnSpLocks/>
          </p:cNvCxnSpPr>
          <p:nvPr/>
        </p:nvCxnSpPr>
        <p:spPr>
          <a:xfrm flipH="1">
            <a:off x="2237631" y="2066925"/>
            <a:ext cx="350083" cy="870977"/>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6" name="Connecteur droit 115"/>
          <p:cNvCxnSpPr>
            <a:cxnSpLocks/>
          </p:cNvCxnSpPr>
          <p:nvPr/>
        </p:nvCxnSpPr>
        <p:spPr>
          <a:xfrm>
            <a:off x="2742288" y="1914525"/>
            <a:ext cx="551302" cy="33874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9" name="Connecteur droit 118"/>
          <p:cNvCxnSpPr>
            <a:cxnSpLocks/>
          </p:cNvCxnSpPr>
          <p:nvPr/>
        </p:nvCxnSpPr>
        <p:spPr>
          <a:xfrm flipH="1" flipV="1">
            <a:off x="2589939" y="2066925"/>
            <a:ext cx="281405" cy="64535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2" name="Connecteur droit 121"/>
          <p:cNvCxnSpPr>
            <a:cxnSpLocks/>
          </p:cNvCxnSpPr>
          <p:nvPr/>
        </p:nvCxnSpPr>
        <p:spPr>
          <a:xfrm flipV="1">
            <a:off x="3332642" y="4019550"/>
            <a:ext cx="1815048" cy="86609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5" name="Connecteur droit 124"/>
          <p:cNvCxnSpPr>
            <a:cxnSpLocks/>
          </p:cNvCxnSpPr>
          <p:nvPr/>
        </p:nvCxnSpPr>
        <p:spPr>
          <a:xfrm flipH="1" flipV="1">
            <a:off x="5541708" y="1790700"/>
            <a:ext cx="691457" cy="6534"/>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8" name="Connecteur droit 127"/>
          <p:cNvCxnSpPr>
            <a:cxnSpLocks/>
          </p:cNvCxnSpPr>
          <p:nvPr/>
        </p:nvCxnSpPr>
        <p:spPr>
          <a:xfrm>
            <a:off x="6636718" y="2190750"/>
            <a:ext cx="284263" cy="52555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1" name="Connecteur droit 130"/>
          <p:cNvCxnSpPr>
            <a:cxnSpLocks/>
          </p:cNvCxnSpPr>
          <p:nvPr/>
        </p:nvCxnSpPr>
        <p:spPr>
          <a:xfrm flipV="1">
            <a:off x="5941625" y="3829050"/>
            <a:ext cx="973003" cy="191173"/>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4" name="Connecteur droit 133"/>
          <p:cNvCxnSpPr>
            <a:cxnSpLocks/>
          </p:cNvCxnSpPr>
          <p:nvPr/>
        </p:nvCxnSpPr>
        <p:spPr>
          <a:xfrm flipV="1">
            <a:off x="6122539" y="2190750"/>
            <a:ext cx="506574" cy="5848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7" name="Connecteur droit 136"/>
          <p:cNvCxnSpPr>
            <a:cxnSpLocks/>
          </p:cNvCxnSpPr>
          <p:nvPr/>
        </p:nvCxnSpPr>
        <p:spPr>
          <a:xfrm flipV="1">
            <a:off x="5551229" y="3257550"/>
            <a:ext cx="100605" cy="36727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0" name="Connecteur droit 139"/>
          <p:cNvCxnSpPr>
            <a:cxnSpLocks/>
          </p:cNvCxnSpPr>
          <p:nvPr/>
        </p:nvCxnSpPr>
        <p:spPr>
          <a:xfrm>
            <a:off x="5436967" y="1962150"/>
            <a:ext cx="213406" cy="34055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45" name="Espace réservé du numéro de diapositive 144"/>
          <p:cNvSpPr>
            <a:spLocks noGrp="1"/>
          </p:cNvSpPr>
          <p:nvPr>
            <p:ph type="sldNum" sz="quarter" idx="12"/>
          </p:nvPr>
        </p:nvSpPr>
        <p:spPr/>
        <p:txBody>
          <a:bodyPr/>
          <a:lstStyle/>
          <a:p>
            <a:fld id="{27C6CCC6-2BE5-4E42-96A4-D1E8E81A3D8E}" type="slidenum">
              <a:rPr lang="de-DE" smtClean="0"/>
              <a:t>10</a:t>
            </a:fld>
            <a:endParaRPr lang="de-DE"/>
          </a:p>
        </p:txBody>
      </p:sp>
      <p:sp>
        <p:nvSpPr>
          <p:cNvPr id="146" name="Espace réservé du pied de page 145"/>
          <p:cNvSpPr>
            <a:spLocks noGrp="1"/>
          </p:cNvSpPr>
          <p:nvPr>
            <p:ph type="ftr" sz="quarter" idx="11"/>
          </p:nvPr>
        </p:nvSpPr>
        <p:spPr/>
        <p:txBody>
          <a:bodyPr/>
          <a:lstStyle/>
          <a:p>
            <a:r>
              <a:rPr lang="fr-FR"/>
              <a:t>P2018 | PX504 - Projet innovation  |  PROJET K | GROUPE 7 | 19/12/2018</a:t>
            </a:r>
            <a:endParaRPr lang="de-DE"/>
          </a:p>
        </p:txBody>
      </p:sp>
      <p:grpSp>
        <p:nvGrpSpPr>
          <p:cNvPr id="11" name="Groupe 10"/>
          <p:cNvGrpSpPr/>
          <p:nvPr/>
        </p:nvGrpSpPr>
        <p:grpSpPr>
          <a:xfrm>
            <a:off x="425492" y="1266825"/>
            <a:ext cx="7096789" cy="3887744"/>
            <a:chOff x="425492" y="1266825"/>
            <a:chExt cx="7096789" cy="3887744"/>
          </a:xfrm>
        </p:grpSpPr>
        <p:pic>
          <p:nvPicPr>
            <p:cNvPr id="17" name="Image 22" descr="scroll.png">
              <a:extLst>
                <a:ext uri="{FF2B5EF4-FFF2-40B4-BE49-F238E27FC236}">
                  <a16:creationId xmlns:a16="http://schemas.microsoft.com/office/drawing/2014/main" xmlns="" id="{9BF29288-F889-472A-ACF6-4785FE7D1F47}"/>
                </a:ext>
              </a:extLst>
            </p:cNvPr>
            <p:cNvPicPr>
              <a:picLocks noChangeAspect="1"/>
            </p:cNvPicPr>
            <p:nvPr/>
          </p:nvPicPr>
          <p:blipFill>
            <a:blip r:embed="rId6">
              <a:duotone>
                <a:prstClr val="black"/>
                <a:schemeClr val="accent6">
                  <a:tint val="45000"/>
                  <a:satMod val="400000"/>
                </a:schemeClr>
              </a:duotone>
            </a:blip>
            <a:stretch>
              <a:fillRect/>
            </a:stretch>
          </p:blipFill>
          <p:spPr>
            <a:xfrm>
              <a:off x="6846199" y="1266825"/>
              <a:ext cx="295209" cy="295736"/>
            </a:xfrm>
            <a:prstGeom prst="rect">
              <a:avLst/>
            </a:prstGeom>
          </p:spPr>
        </p:pic>
        <p:pic>
          <p:nvPicPr>
            <p:cNvPr id="93" name="Image 22" descr="scroll.png">
              <a:extLst>
                <a:ext uri="{FF2B5EF4-FFF2-40B4-BE49-F238E27FC236}">
                  <a16:creationId xmlns:a16="http://schemas.microsoft.com/office/drawing/2014/main" xmlns="" id="{691BFEC6-6FBA-468B-8160-000EAA8BF6D4}"/>
                </a:ext>
              </a:extLst>
            </p:cNvPr>
            <p:cNvPicPr>
              <a:picLocks noChangeAspect="1"/>
            </p:cNvPicPr>
            <p:nvPr/>
          </p:nvPicPr>
          <p:blipFill>
            <a:blip r:embed="rId6">
              <a:duotone>
                <a:prstClr val="black"/>
                <a:schemeClr val="accent6">
                  <a:tint val="45000"/>
                  <a:satMod val="400000"/>
                </a:schemeClr>
              </a:duotone>
            </a:blip>
            <a:stretch>
              <a:fillRect/>
            </a:stretch>
          </p:blipFill>
          <p:spPr>
            <a:xfrm>
              <a:off x="7227072" y="2647950"/>
              <a:ext cx="295209" cy="295736"/>
            </a:xfrm>
            <a:prstGeom prst="rect">
              <a:avLst/>
            </a:prstGeom>
          </p:spPr>
        </p:pic>
        <p:pic>
          <p:nvPicPr>
            <p:cNvPr id="95" name="Image 22" descr="scroll.png">
              <a:extLst>
                <a:ext uri="{FF2B5EF4-FFF2-40B4-BE49-F238E27FC236}">
                  <a16:creationId xmlns:a16="http://schemas.microsoft.com/office/drawing/2014/main" xmlns="" id="{C28D74C9-601E-42DF-89BA-37D1E3158A04}"/>
                </a:ext>
              </a:extLst>
            </p:cNvPr>
            <p:cNvPicPr>
              <a:picLocks noChangeAspect="1"/>
            </p:cNvPicPr>
            <p:nvPr/>
          </p:nvPicPr>
          <p:blipFill>
            <a:blip r:embed="rId6">
              <a:duotone>
                <a:prstClr val="black"/>
                <a:schemeClr val="accent6">
                  <a:tint val="45000"/>
                  <a:satMod val="400000"/>
                </a:schemeClr>
              </a:duotone>
            </a:blip>
            <a:stretch>
              <a:fillRect/>
            </a:stretch>
          </p:blipFill>
          <p:spPr>
            <a:xfrm>
              <a:off x="5532186" y="1428750"/>
              <a:ext cx="295209" cy="295736"/>
            </a:xfrm>
            <a:prstGeom prst="rect">
              <a:avLst/>
            </a:prstGeom>
          </p:spPr>
        </p:pic>
        <p:pic>
          <p:nvPicPr>
            <p:cNvPr id="87" name="Image 22" descr="scroll.png">
              <a:extLst>
                <a:ext uri="{FF2B5EF4-FFF2-40B4-BE49-F238E27FC236}">
                  <a16:creationId xmlns:a16="http://schemas.microsoft.com/office/drawing/2014/main" xmlns="" id="{020C4292-F1F6-4014-A89D-2DB9AA86F307}"/>
                </a:ext>
              </a:extLst>
            </p:cNvPr>
            <p:cNvPicPr>
              <a:picLocks noChangeAspect="1"/>
            </p:cNvPicPr>
            <p:nvPr/>
          </p:nvPicPr>
          <p:blipFill>
            <a:blip r:embed="rId6">
              <a:duotone>
                <a:prstClr val="black"/>
                <a:schemeClr val="accent6">
                  <a:tint val="45000"/>
                  <a:satMod val="400000"/>
                </a:schemeClr>
              </a:duotone>
            </a:blip>
            <a:stretch>
              <a:fillRect/>
            </a:stretch>
          </p:blipFill>
          <p:spPr>
            <a:xfrm>
              <a:off x="5885271" y="2172336"/>
              <a:ext cx="295209" cy="295736"/>
            </a:xfrm>
            <a:prstGeom prst="rect">
              <a:avLst/>
            </a:prstGeom>
          </p:spPr>
        </p:pic>
        <p:pic>
          <p:nvPicPr>
            <p:cNvPr id="94" name="Image 22" descr="scroll.png">
              <a:extLst>
                <a:ext uri="{FF2B5EF4-FFF2-40B4-BE49-F238E27FC236}">
                  <a16:creationId xmlns:a16="http://schemas.microsoft.com/office/drawing/2014/main" xmlns="" id="{6802B20C-88CE-4F62-8E34-0066A9A9F22E}"/>
                </a:ext>
              </a:extLst>
            </p:cNvPr>
            <p:cNvPicPr>
              <a:picLocks noChangeAspect="1"/>
            </p:cNvPicPr>
            <p:nvPr/>
          </p:nvPicPr>
          <p:blipFill>
            <a:blip r:embed="rId6">
              <a:duotone>
                <a:prstClr val="black"/>
                <a:schemeClr val="accent6">
                  <a:tint val="45000"/>
                  <a:satMod val="400000"/>
                </a:schemeClr>
              </a:duotone>
            </a:blip>
            <a:stretch>
              <a:fillRect/>
            </a:stretch>
          </p:blipFill>
          <p:spPr>
            <a:xfrm>
              <a:off x="5843947" y="3485694"/>
              <a:ext cx="295209" cy="295736"/>
            </a:xfrm>
            <a:prstGeom prst="rect">
              <a:avLst/>
            </a:prstGeom>
          </p:spPr>
        </p:pic>
        <p:pic>
          <p:nvPicPr>
            <p:cNvPr id="97" name="Image 22" descr="scroll.png">
              <a:extLst>
                <a:ext uri="{FF2B5EF4-FFF2-40B4-BE49-F238E27FC236}">
                  <a16:creationId xmlns:a16="http://schemas.microsoft.com/office/drawing/2014/main" xmlns="" id="{568613CB-A081-4AA7-811B-86602BB36B19}"/>
                </a:ext>
              </a:extLst>
            </p:cNvPr>
            <p:cNvPicPr>
              <a:picLocks noChangeAspect="1"/>
            </p:cNvPicPr>
            <p:nvPr/>
          </p:nvPicPr>
          <p:blipFill>
            <a:blip r:embed="rId6">
              <a:duotone>
                <a:prstClr val="black"/>
                <a:schemeClr val="accent6">
                  <a:tint val="45000"/>
                  <a:satMod val="400000"/>
                </a:schemeClr>
              </a:duotone>
            </a:blip>
            <a:stretch>
              <a:fillRect/>
            </a:stretch>
          </p:blipFill>
          <p:spPr>
            <a:xfrm>
              <a:off x="4744949" y="1720483"/>
              <a:ext cx="295209" cy="295736"/>
            </a:xfrm>
            <a:prstGeom prst="rect">
              <a:avLst/>
            </a:prstGeom>
          </p:spPr>
        </p:pic>
        <p:pic>
          <p:nvPicPr>
            <p:cNvPr id="99" name="Image 22" descr="scroll.png">
              <a:extLst>
                <a:ext uri="{FF2B5EF4-FFF2-40B4-BE49-F238E27FC236}">
                  <a16:creationId xmlns:a16="http://schemas.microsoft.com/office/drawing/2014/main" xmlns="" id="{ABF35B8E-40A4-4912-AECE-0A85B49750F5}"/>
                </a:ext>
              </a:extLst>
            </p:cNvPr>
            <p:cNvPicPr>
              <a:picLocks noChangeAspect="1"/>
            </p:cNvPicPr>
            <p:nvPr/>
          </p:nvPicPr>
          <p:blipFill>
            <a:blip r:embed="rId6">
              <a:duotone>
                <a:prstClr val="black"/>
                <a:schemeClr val="accent6">
                  <a:tint val="45000"/>
                  <a:satMod val="400000"/>
                </a:schemeClr>
              </a:duotone>
            </a:blip>
            <a:stretch>
              <a:fillRect/>
            </a:stretch>
          </p:blipFill>
          <p:spPr>
            <a:xfrm>
              <a:off x="4639489" y="3203300"/>
              <a:ext cx="223454" cy="222024"/>
            </a:xfrm>
            <a:prstGeom prst="rect">
              <a:avLst/>
            </a:prstGeom>
          </p:spPr>
        </p:pic>
        <p:pic>
          <p:nvPicPr>
            <p:cNvPr id="100" name="Image 22" descr="scroll.png">
              <a:extLst>
                <a:ext uri="{FF2B5EF4-FFF2-40B4-BE49-F238E27FC236}">
                  <a16:creationId xmlns:a16="http://schemas.microsoft.com/office/drawing/2014/main" xmlns="" id="{52AA97D1-7CF5-4C0C-9198-142FF0F4B623}"/>
                </a:ext>
              </a:extLst>
            </p:cNvPr>
            <p:cNvPicPr>
              <a:picLocks noChangeAspect="1"/>
            </p:cNvPicPr>
            <p:nvPr/>
          </p:nvPicPr>
          <p:blipFill>
            <a:blip r:embed="rId6">
              <a:duotone>
                <a:prstClr val="black"/>
                <a:schemeClr val="accent6">
                  <a:tint val="45000"/>
                  <a:satMod val="400000"/>
                </a:schemeClr>
              </a:duotone>
            </a:blip>
            <a:stretch>
              <a:fillRect/>
            </a:stretch>
          </p:blipFill>
          <p:spPr>
            <a:xfrm>
              <a:off x="3148737" y="2788736"/>
              <a:ext cx="295209" cy="295736"/>
            </a:xfrm>
            <a:prstGeom prst="rect">
              <a:avLst/>
            </a:prstGeom>
          </p:spPr>
        </p:pic>
        <p:pic>
          <p:nvPicPr>
            <p:cNvPr id="102" name="Image 22" descr="scroll.png">
              <a:extLst>
                <a:ext uri="{FF2B5EF4-FFF2-40B4-BE49-F238E27FC236}">
                  <a16:creationId xmlns:a16="http://schemas.microsoft.com/office/drawing/2014/main" xmlns="" id="{38C0174F-C4B9-4F29-A2A4-CF595F6D6319}"/>
                </a:ext>
              </a:extLst>
            </p:cNvPr>
            <p:cNvPicPr>
              <a:picLocks noChangeAspect="1"/>
            </p:cNvPicPr>
            <p:nvPr/>
          </p:nvPicPr>
          <p:blipFill>
            <a:blip r:embed="rId6">
              <a:duotone>
                <a:prstClr val="black"/>
                <a:schemeClr val="accent6">
                  <a:tint val="45000"/>
                  <a:satMod val="400000"/>
                </a:schemeClr>
              </a:duotone>
            </a:blip>
            <a:stretch>
              <a:fillRect/>
            </a:stretch>
          </p:blipFill>
          <p:spPr>
            <a:xfrm>
              <a:off x="3087598" y="4333875"/>
              <a:ext cx="295209" cy="295736"/>
            </a:xfrm>
            <a:prstGeom prst="rect">
              <a:avLst/>
            </a:prstGeom>
          </p:spPr>
        </p:pic>
        <p:pic>
          <p:nvPicPr>
            <p:cNvPr id="103" name="Image 22" descr="scroll.png">
              <a:extLst>
                <a:ext uri="{FF2B5EF4-FFF2-40B4-BE49-F238E27FC236}">
                  <a16:creationId xmlns:a16="http://schemas.microsoft.com/office/drawing/2014/main" xmlns="" id="{C0E6C4C6-9F66-4AF0-AF9A-BA153E1BC117}"/>
                </a:ext>
              </a:extLst>
            </p:cNvPr>
            <p:cNvPicPr>
              <a:picLocks noChangeAspect="1"/>
            </p:cNvPicPr>
            <p:nvPr/>
          </p:nvPicPr>
          <p:blipFill>
            <a:blip r:embed="rId6">
              <a:duotone>
                <a:prstClr val="black"/>
                <a:schemeClr val="accent6">
                  <a:tint val="45000"/>
                  <a:satMod val="400000"/>
                </a:schemeClr>
              </a:duotone>
            </a:blip>
            <a:stretch>
              <a:fillRect/>
            </a:stretch>
          </p:blipFill>
          <p:spPr>
            <a:xfrm>
              <a:off x="2729681" y="1573800"/>
              <a:ext cx="223454" cy="222024"/>
            </a:xfrm>
            <a:prstGeom prst="rect">
              <a:avLst/>
            </a:prstGeom>
          </p:spPr>
        </p:pic>
        <p:pic>
          <p:nvPicPr>
            <p:cNvPr id="105" name="Image 22" descr="scroll.png">
              <a:extLst>
                <a:ext uri="{FF2B5EF4-FFF2-40B4-BE49-F238E27FC236}">
                  <a16:creationId xmlns:a16="http://schemas.microsoft.com/office/drawing/2014/main" xmlns="" id="{2463D725-0D6E-4431-ACA7-E6911D4B2951}"/>
                </a:ext>
              </a:extLst>
            </p:cNvPr>
            <p:cNvPicPr>
              <a:picLocks noChangeAspect="1"/>
            </p:cNvPicPr>
            <p:nvPr/>
          </p:nvPicPr>
          <p:blipFill>
            <a:blip r:embed="rId6">
              <a:duotone>
                <a:prstClr val="black"/>
                <a:schemeClr val="accent6">
                  <a:tint val="45000"/>
                  <a:satMod val="400000"/>
                </a:schemeClr>
              </a:duotone>
            </a:blip>
            <a:stretch>
              <a:fillRect/>
            </a:stretch>
          </p:blipFill>
          <p:spPr>
            <a:xfrm>
              <a:off x="1968034" y="2233836"/>
              <a:ext cx="295209" cy="295736"/>
            </a:xfrm>
            <a:prstGeom prst="rect">
              <a:avLst/>
            </a:prstGeom>
          </p:spPr>
        </p:pic>
        <p:pic>
          <p:nvPicPr>
            <p:cNvPr id="106" name="Image 22" descr="scroll.png">
              <a:extLst>
                <a:ext uri="{FF2B5EF4-FFF2-40B4-BE49-F238E27FC236}">
                  <a16:creationId xmlns:a16="http://schemas.microsoft.com/office/drawing/2014/main" xmlns="" id="{5854610E-D8B9-4A39-924E-76C7766EF022}"/>
                </a:ext>
              </a:extLst>
            </p:cNvPr>
            <p:cNvPicPr>
              <a:picLocks noChangeAspect="1"/>
            </p:cNvPicPr>
            <p:nvPr/>
          </p:nvPicPr>
          <p:blipFill>
            <a:blip r:embed="rId6">
              <a:duotone>
                <a:prstClr val="black"/>
                <a:schemeClr val="accent6">
                  <a:tint val="45000"/>
                  <a:satMod val="400000"/>
                </a:schemeClr>
              </a:duotone>
            </a:blip>
            <a:stretch>
              <a:fillRect/>
            </a:stretch>
          </p:blipFill>
          <p:spPr>
            <a:xfrm>
              <a:off x="1385795" y="1458237"/>
              <a:ext cx="295209" cy="295736"/>
            </a:xfrm>
            <a:prstGeom prst="rect">
              <a:avLst/>
            </a:prstGeom>
          </p:spPr>
        </p:pic>
        <p:pic>
          <p:nvPicPr>
            <p:cNvPr id="108" name="Image 22" descr="scroll.png">
              <a:extLst>
                <a:ext uri="{FF2B5EF4-FFF2-40B4-BE49-F238E27FC236}">
                  <a16:creationId xmlns:a16="http://schemas.microsoft.com/office/drawing/2014/main" xmlns="" id="{ED361BC4-4A50-4E94-80E0-16C47BA0F35C}"/>
                </a:ext>
              </a:extLst>
            </p:cNvPr>
            <p:cNvPicPr>
              <a:picLocks noChangeAspect="1"/>
            </p:cNvPicPr>
            <p:nvPr/>
          </p:nvPicPr>
          <p:blipFill>
            <a:blip r:embed="rId6">
              <a:duotone>
                <a:prstClr val="black"/>
                <a:schemeClr val="accent6">
                  <a:tint val="45000"/>
                  <a:satMod val="400000"/>
                </a:schemeClr>
              </a:duotone>
            </a:blip>
            <a:stretch>
              <a:fillRect/>
            </a:stretch>
          </p:blipFill>
          <p:spPr>
            <a:xfrm>
              <a:off x="771544" y="4858833"/>
              <a:ext cx="295209" cy="295736"/>
            </a:xfrm>
            <a:prstGeom prst="rect">
              <a:avLst/>
            </a:prstGeom>
          </p:spPr>
        </p:pic>
        <p:pic>
          <p:nvPicPr>
            <p:cNvPr id="109" name="Image 22" descr="scroll.png">
              <a:extLst>
                <a:ext uri="{FF2B5EF4-FFF2-40B4-BE49-F238E27FC236}">
                  <a16:creationId xmlns:a16="http://schemas.microsoft.com/office/drawing/2014/main" xmlns="" id="{5B533D15-6D23-4897-9A9A-EEEE865351E2}"/>
                </a:ext>
              </a:extLst>
            </p:cNvPr>
            <p:cNvPicPr>
              <a:picLocks noChangeAspect="1"/>
            </p:cNvPicPr>
            <p:nvPr/>
          </p:nvPicPr>
          <p:blipFill>
            <a:blip r:embed="rId6">
              <a:duotone>
                <a:prstClr val="black"/>
                <a:schemeClr val="accent6">
                  <a:tint val="45000"/>
                  <a:satMod val="400000"/>
                </a:schemeClr>
              </a:duotone>
            </a:blip>
            <a:stretch>
              <a:fillRect/>
            </a:stretch>
          </p:blipFill>
          <p:spPr>
            <a:xfrm>
              <a:off x="425492" y="3300269"/>
              <a:ext cx="295209" cy="295736"/>
            </a:xfrm>
            <a:prstGeom prst="rect">
              <a:avLst/>
            </a:prstGeom>
          </p:spPr>
        </p:pic>
        <p:pic>
          <p:nvPicPr>
            <p:cNvPr id="111" name="Image 22" descr="scroll.png">
              <a:extLst>
                <a:ext uri="{FF2B5EF4-FFF2-40B4-BE49-F238E27FC236}">
                  <a16:creationId xmlns:a16="http://schemas.microsoft.com/office/drawing/2014/main" xmlns="" id="{5507DF8F-5AD9-42F5-898C-D0A457D062CA}"/>
                </a:ext>
              </a:extLst>
            </p:cNvPr>
            <p:cNvPicPr>
              <a:picLocks noChangeAspect="1"/>
            </p:cNvPicPr>
            <p:nvPr/>
          </p:nvPicPr>
          <p:blipFill>
            <a:blip r:embed="rId6">
              <a:duotone>
                <a:prstClr val="black"/>
                <a:schemeClr val="accent6">
                  <a:tint val="45000"/>
                  <a:satMod val="400000"/>
                </a:schemeClr>
              </a:duotone>
            </a:blip>
            <a:stretch>
              <a:fillRect/>
            </a:stretch>
          </p:blipFill>
          <p:spPr>
            <a:xfrm>
              <a:off x="1901823" y="3799973"/>
              <a:ext cx="295209" cy="295736"/>
            </a:xfrm>
            <a:prstGeom prst="rect">
              <a:avLst/>
            </a:prstGeom>
          </p:spPr>
        </p:pic>
        <p:pic>
          <p:nvPicPr>
            <p:cNvPr id="112" name="Image 22" descr="scroll.png">
              <a:extLst>
                <a:ext uri="{FF2B5EF4-FFF2-40B4-BE49-F238E27FC236}">
                  <a16:creationId xmlns:a16="http://schemas.microsoft.com/office/drawing/2014/main" xmlns="" id="{5C7E019B-D3D4-4DA7-90FB-629876986F92}"/>
                </a:ext>
              </a:extLst>
            </p:cNvPr>
            <p:cNvPicPr>
              <a:picLocks noChangeAspect="1"/>
            </p:cNvPicPr>
            <p:nvPr/>
          </p:nvPicPr>
          <p:blipFill>
            <a:blip r:embed="rId6">
              <a:duotone>
                <a:prstClr val="black"/>
                <a:schemeClr val="accent6">
                  <a:tint val="45000"/>
                  <a:satMod val="400000"/>
                </a:schemeClr>
              </a:duotone>
            </a:blip>
            <a:stretch>
              <a:fillRect/>
            </a:stretch>
          </p:blipFill>
          <p:spPr>
            <a:xfrm>
              <a:off x="3830853" y="1780814"/>
              <a:ext cx="295209" cy="295736"/>
            </a:xfrm>
            <a:prstGeom prst="rect">
              <a:avLst/>
            </a:prstGeom>
          </p:spPr>
        </p:pic>
      </p:grpSp>
      <p:grpSp>
        <p:nvGrpSpPr>
          <p:cNvPr id="37" name="Groupe 36"/>
          <p:cNvGrpSpPr/>
          <p:nvPr/>
        </p:nvGrpSpPr>
        <p:grpSpPr>
          <a:xfrm>
            <a:off x="832302" y="1052270"/>
            <a:ext cx="5009193" cy="3740860"/>
            <a:chOff x="832302" y="1052270"/>
            <a:chExt cx="5009193" cy="3740860"/>
          </a:xfrm>
        </p:grpSpPr>
        <p:pic>
          <p:nvPicPr>
            <p:cNvPr id="3" name="Image 6" descr="pick-and-shovel.png">
              <a:extLst>
                <a:ext uri="{FF2B5EF4-FFF2-40B4-BE49-F238E27FC236}">
                  <a16:creationId xmlns:a16="http://schemas.microsoft.com/office/drawing/2014/main" xmlns="" id="{3663A115-04F7-43B6-BB8C-11198E940E2F}"/>
                </a:ext>
              </a:extLst>
            </p:cNvPr>
            <p:cNvPicPr>
              <a:picLocks noChangeAspect="1"/>
            </p:cNvPicPr>
            <p:nvPr/>
          </p:nvPicPr>
          <p:blipFill>
            <a:blip r:embed="rId7">
              <a:duotone>
                <a:schemeClr val="accent2">
                  <a:shade val="45000"/>
                  <a:satMod val="135000"/>
                </a:schemeClr>
                <a:prstClr val="white"/>
              </a:duotone>
            </a:blip>
            <a:stretch>
              <a:fillRect/>
            </a:stretch>
          </p:blipFill>
          <p:spPr>
            <a:xfrm>
              <a:off x="5552310" y="1052270"/>
              <a:ext cx="289185" cy="292328"/>
            </a:xfrm>
            <a:prstGeom prst="rect">
              <a:avLst/>
            </a:prstGeom>
          </p:spPr>
        </p:pic>
        <p:pic>
          <p:nvPicPr>
            <p:cNvPr id="114" name="Image 6" descr="pick-and-shovel.png">
              <a:extLst>
                <a:ext uri="{FF2B5EF4-FFF2-40B4-BE49-F238E27FC236}">
                  <a16:creationId xmlns:a16="http://schemas.microsoft.com/office/drawing/2014/main" xmlns="" id="{9B2CDC28-B88A-4172-9C38-06147C1F5A28}"/>
                </a:ext>
              </a:extLst>
            </p:cNvPr>
            <p:cNvPicPr>
              <a:picLocks noChangeAspect="1"/>
            </p:cNvPicPr>
            <p:nvPr/>
          </p:nvPicPr>
          <p:blipFill>
            <a:blip r:embed="rId7">
              <a:duotone>
                <a:schemeClr val="accent2">
                  <a:shade val="45000"/>
                  <a:satMod val="135000"/>
                </a:schemeClr>
                <a:prstClr val="white"/>
              </a:duotone>
            </a:blip>
            <a:stretch>
              <a:fillRect/>
            </a:stretch>
          </p:blipFill>
          <p:spPr>
            <a:xfrm>
              <a:off x="4639490" y="2940680"/>
              <a:ext cx="239049" cy="242208"/>
            </a:xfrm>
            <a:prstGeom prst="rect">
              <a:avLst/>
            </a:prstGeom>
          </p:spPr>
        </p:pic>
        <p:pic>
          <p:nvPicPr>
            <p:cNvPr id="115" name="Image 6" descr="pick-and-shovel.png">
              <a:extLst>
                <a:ext uri="{FF2B5EF4-FFF2-40B4-BE49-F238E27FC236}">
                  <a16:creationId xmlns:a16="http://schemas.microsoft.com/office/drawing/2014/main" xmlns="" id="{30F890DE-9F33-4E0E-8D3F-29DAD3FBC025}"/>
                </a:ext>
              </a:extLst>
            </p:cNvPr>
            <p:cNvPicPr>
              <a:picLocks noChangeAspect="1"/>
            </p:cNvPicPr>
            <p:nvPr/>
          </p:nvPicPr>
          <p:blipFill>
            <a:blip r:embed="rId7">
              <a:duotone>
                <a:schemeClr val="accent2">
                  <a:shade val="45000"/>
                  <a:satMod val="135000"/>
                </a:schemeClr>
                <a:prstClr val="white"/>
              </a:duotone>
            </a:blip>
            <a:stretch>
              <a:fillRect/>
            </a:stretch>
          </p:blipFill>
          <p:spPr>
            <a:xfrm>
              <a:off x="1409763" y="1052270"/>
              <a:ext cx="289185" cy="292328"/>
            </a:xfrm>
            <a:prstGeom prst="rect">
              <a:avLst/>
            </a:prstGeom>
          </p:spPr>
        </p:pic>
        <p:pic>
          <p:nvPicPr>
            <p:cNvPr id="117" name="Image 6" descr="pick-and-shovel.png">
              <a:extLst>
                <a:ext uri="{FF2B5EF4-FFF2-40B4-BE49-F238E27FC236}">
                  <a16:creationId xmlns:a16="http://schemas.microsoft.com/office/drawing/2014/main" xmlns="" id="{860B859B-F4DC-4885-9476-A62BF1173FE2}"/>
                </a:ext>
              </a:extLst>
            </p:cNvPr>
            <p:cNvPicPr>
              <a:picLocks noChangeAspect="1"/>
            </p:cNvPicPr>
            <p:nvPr/>
          </p:nvPicPr>
          <p:blipFill>
            <a:blip r:embed="rId7">
              <a:duotone>
                <a:schemeClr val="accent2">
                  <a:shade val="45000"/>
                  <a:satMod val="135000"/>
                </a:schemeClr>
                <a:prstClr val="white"/>
              </a:duotone>
            </a:blip>
            <a:stretch>
              <a:fillRect/>
            </a:stretch>
          </p:blipFill>
          <p:spPr>
            <a:xfrm>
              <a:off x="3148737" y="4031344"/>
              <a:ext cx="239049" cy="242208"/>
            </a:xfrm>
            <a:prstGeom prst="rect">
              <a:avLst/>
            </a:prstGeom>
          </p:spPr>
        </p:pic>
        <p:pic>
          <p:nvPicPr>
            <p:cNvPr id="118" name="Image 6" descr="pick-and-shovel.png">
              <a:extLst>
                <a:ext uri="{FF2B5EF4-FFF2-40B4-BE49-F238E27FC236}">
                  <a16:creationId xmlns:a16="http://schemas.microsoft.com/office/drawing/2014/main" xmlns="" id="{DFB1BB98-75D3-4C99-9E3E-5C471614E988}"/>
                </a:ext>
              </a:extLst>
            </p:cNvPr>
            <p:cNvPicPr>
              <a:picLocks noChangeAspect="1"/>
            </p:cNvPicPr>
            <p:nvPr/>
          </p:nvPicPr>
          <p:blipFill>
            <a:blip r:embed="rId7">
              <a:duotone>
                <a:schemeClr val="accent2">
                  <a:shade val="45000"/>
                  <a:satMod val="135000"/>
                </a:schemeClr>
                <a:prstClr val="white"/>
              </a:duotone>
            </a:blip>
            <a:stretch>
              <a:fillRect/>
            </a:stretch>
          </p:blipFill>
          <p:spPr>
            <a:xfrm>
              <a:off x="832302" y="4550922"/>
              <a:ext cx="239049" cy="242208"/>
            </a:xfrm>
            <a:prstGeom prst="rect">
              <a:avLst/>
            </a:prstGeom>
          </p:spPr>
        </p:pic>
      </p:grpSp>
    </p:spTree>
    <p:extLst>
      <p:ext uri="{BB962C8B-B14F-4D97-AF65-F5344CB8AC3E}">
        <p14:creationId xmlns:p14="http://schemas.microsoft.com/office/powerpoint/2010/main" val="13756837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xmlns="" id="{A7A276A4-04B3-4CB7-806C-410D0E3F2399}"/>
              </a:ext>
            </a:extLst>
          </p:cNvPr>
          <p:cNvSpPr txBox="1">
            <a:spLocks/>
          </p:cNvSpPr>
          <p:nvPr/>
        </p:nvSpPr>
        <p:spPr>
          <a:xfrm>
            <a:off x="28944" y="1905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solidFill>
                  <a:srgbClr val="E83F6F"/>
                </a:solidFill>
                <a:latin typeface="Century Gothic" panose="020B0502020202020204" pitchFamily="34" charset="0"/>
              </a:rPr>
              <a:t>Echange par jeu de clés</a:t>
            </a:r>
          </a:p>
        </p:txBody>
      </p:sp>
      <p:sp>
        <p:nvSpPr>
          <p:cNvPr id="2" name="Titre 1">
            <a:extLst>
              <a:ext uri="{FF2B5EF4-FFF2-40B4-BE49-F238E27FC236}">
                <a16:creationId xmlns:a16="http://schemas.microsoft.com/office/drawing/2014/main" xmlns="" id="{2C49B30A-C104-49BA-9291-0A80E96CEF26}"/>
              </a:ext>
            </a:extLst>
          </p:cNvPr>
          <p:cNvSpPr txBox="1">
            <a:spLocks/>
          </p:cNvSpPr>
          <p:nvPr/>
        </p:nvSpPr>
        <p:spPr>
          <a:xfrm>
            <a:off x="5343543" y="74007"/>
            <a:ext cx="1123766" cy="2476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1100">
                <a:solidFill>
                  <a:srgbClr val="3A3838"/>
                </a:solidFill>
                <a:latin typeface="SimHei"/>
                <a:ea typeface="SimHei"/>
              </a:rPr>
              <a:t>BLOCKCHAIN</a:t>
            </a:r>
          </a:p>
        </p:txBody>
      </p:sp>
      <p:sp>
        <p:nvSpPr>
          <p:cNvPr id="5" name="Cube 4">
            <a:extLst>
              <a:ext uri="{FF2B5EF4-FFF2-40B4-BE49-F238E27FC236}">
                <a16:creationId xmlns:a16="http://schemas.microsoft.com/office/drawing/2014/main" xmlns="" id="{3A8508B1-A4EB-42EC-9CE1-76871BEA2DFD}"/>
              </a:ext>
            </a:extLst>
          </p:cNvPr>
          <p:cNvSpPr/>
          <p:nvPr/>
        </p:nvSpPr>
        <p:spPr>
          <a:xfrm>
            <a:off x="6470097" y="74007"/>
            <a:ext cx="242998" cy="250825"/>
          </a:xfrm>
          <a:prstGeom prst="cube">
            <a:avLst/>
          </a:prstGeom>
          <a:solidFill>
            <a:srgbClr val="227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6" name="Cube 5">
            <a:extLst>
              <a:ext uri="{FF2B5EF4-FFF2-40B4-BE49-F238E27FC236}">
                <a16:creationId xmlns:a16="http://schemas.microsoft.com/office/drawing/2014/main" xmlns="" id="{9D812AA7-9786-4C7C-BCC3-5DB0C7F58D60}"/>
              </a:ext>
            </a:extLst>
          </p:cNvPr>
          <p:cNvSpPr/>
          <p:nvPr/>
        </p:nvSpPr>
        <p:spPr>
          <a:xfrm>
            <a:off x="6848356" y="74007"/>
            <a:ext cx="242998" cy="250825"/>
          </a:xfrm>
          <a:prstGeom prst="cube">
            <a:avLst/>
          </a:prstGeom>
          <a:solidFill>
            <a:srgbClr val="227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9" name="Image 5" descr="link.png">
            <a:extLst>
              <a:ext uri="{FF2B5EF4-FFF2-40B4-BE49-F238E27FC236}">
                <a16:creationId xmlns:a16="http://schemas.microsoft.com/office/drawing/2014/main" xmlns="" id="{C6A3FA50-A854-455C-876E-33678763DDAE}"/>
              </a:ext>
            </a:extLst>
          </p:cNvPr>
          <p:cNvPicPr>
            <a:picLocks noChangeAspect="1"/>
          </p:cNvPicPr>
          <p:nvPr/>
        </p:nvPicPr>
        <p:blipFill>
          <a:blip r:embed="rId3"/>
          <a:stretch>
            <a:fillRect/>
          </a:stretch>
        </p:blipFill>
        <p:spPr>
          <a:xfrm rot="2640000">
            <a:off x="6725010" y="139791"/>
            <a:ext cx="120771" cy="122777"/>
          </a:xfrm>
          <a:prstGeom prst="rect">
            <a:avLst/>
          </a:prstGeom>
        </p:spPr>
      </p:pic>
      <p:sp>
        <p:nvSpPr>
          <p:cNvPr id="10" name="Cube 9">
            <a:extLst>
              <a:ext uri="{FF2B5EF4-FFF2-40B4-BE49-F238E27FC236}">
                <a16:creationId xmlns:a16="http://schemas.microsoft.com/office/drawing/2014/main" xmlns="" id="{C8970B09-B45E-461A-9786-4BBDBFCD467F}"/>
              </a:ext>
            </a:extLst>
          </p:cNvPr>
          <p:cNvSpPr/>
          <p:nvPr/>
        </p:nvSpPr>
        <p:spPr>
          <a:xfrm>
            <a:off x="7226615" y="74007"/>
            <a:ext cx="242998" cy="250825"/>
          </a:xfrm>
          <a:prstGeom prst="cube">
            <a:avLst/>
          </a:prstGeom>
          <a:solidFill>
            <a:srgbClr val="227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12" name="Image 5" descr="link.png">
            <a:extLst>
              <a:ext uri="{FF2B5EF4-FFF2-40B4-BE49-F238E27FC236}">
                <a16:creationId xmlns:a16="http://schemas.microsoft.com/office/drawing/2014/main" xmlns="" id="{813B7F7F-6EC6-400E-81E0-D42829468CAD}"/>
              </a:ext>
            </a:extLst>
          </p:cNvPr>
          <p:cNvPicPr>
            <a:picLocks noChangeAspect="1"/>
          </p:cNvPicPr>
          <p:nvPr/>
        </p:nvPicPr>
        <p:blipFill>
          <a:blip r:embed="rId3"/>
          <a:stretch>
            <a:fillRect/>
          </a:stretch>
        </p:blipFill>
        <p:spPr>
          <a:xfrm rot="2640000">
            <a:off x="7103269" y="139791"/>
            <a:ext cx="120771" cy="122777"/>
          </a:xfrm>
          <a:prstGeom prst="rect">
            <a:avLst/>
          </a:prstGeom>
        </p:spPr>
      </p:pic>
      <p:sp>
        <p:nvSpPr>
          <p:cNvPr id="14" name="Cube 13">
            <a:extLst>
              <a:ext uri="{FF2B5EF4-FFF2-40B4-BE49-F238E27FC236}">
                <a16:creationId xmlns:a16="http://schemas.microsoft.com/office/drawing/2014/main" xmlns="" id="{B9EB01CA-256E-41B1-AF4A-8ECC24BA6A7B}"/>
              </a:ext>
            </a:extLst>
          </p:cNvPr>
          <p:cNvSpPr/>
          <p:nvPr/>
        </p:nvSpPr>
        <p:spPr>
          <a:xfrm>
            <a:off x="7604873" y="74007"/>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16" name="Image 5" descr="link.png">
            <a:extLst>
              <a:ext uri="{FF2B5EF4-FFF2-40B4-BE49-F238E27FC236}">
                <a16:creationId xmlns:a16="http://schemas.microsoft.com/office/drawing/2014/main" xmlns="" id="{7AA7B6C2-76D2-4D0A-8768-1B182D042A5B}"/>
              </a:ext>
            </a:extLst>
          </p:cNvPr>
          <p:cNvPicPr>
            <a:picLocks noChangeAspect="1"/>
          </p:cNvPicPr>
          <p:nvPr/>
        </p:nvPicPr>
        <p:blipFill>
          <a:blip r:embed="rId3"/>
          <a:stretch>
            <a:fillRect/>
          </a:stretch>
        </p:blipFill>
        <p:spPr>
          <a:xfrm rot="2640000">
            <a:off x="7481528" y="139791"/>
            <a:ext cx="120771" cy="122777"/>
          </a:xfrm>
          <a:prstGeom prst="rect">
            <a:avLst/>
          </a:prstGeom>
        </p:spPr>
      </p:pic>
      <p:sp>
        <p:nvSpPr>
          <p:cNvPr id="18" name="Cube 17">
            <a:extLst>
              <a:ext uri="{FF2B5EF4-FFF2-40B4-BE49-F238E27FC236}">
                <a16:creationId xmlns:a16="http://schemas.microsoft.com/office/drawing/2014/main" xmlns="" id="{9A3CCD08-F66B-46F8-8E74-D74BC290A9CA}"/>
              </a:ext>
            </a:extLst>
          </p:cNvPr>
          <p:cNvSpPr/>
          <p:nvPr/>
        </p:nvSpPr>
        <p:spPr>
          <a:xfrm>
            <a:off x="7974909" y="74007"/>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20" name="Image 5" descr="link.png">
            <a:extLst>
              <a:ext uri="{FF2B5EF4-FFF2-40B4-BE49-F238E27FC236}">
                <a16:creationId xmlns:a16="http://schemas.microsoft.com/office/drawing/2014/main" xmlns="" id="{5A5C87E3-1BAA-41A8-A508-C82FFB7D8792}"/>
              </a:ext>
            </a:extLst>
          </p:cNvPr>
          <p:cNvPicPr>
            <a:picLocks noChangeAspect="1"/>
          </p:cNvPicPr>
          <p:nvPr/>
        </p:nvPicPr>
        <p:blipFill>
          <a:blip r:embed="rId3"/>
          <a:stretch>
            <a:fillRect/>
          </a:stretch>
        </p:blipFill>
        <p:spPr>
          <a:xfrm rot="2640000">
            <a:off x="7859787" y="139791"/>
            <a:ext cx="120771" cy="122777"/>
          </a:xfrm>
          <a:prstGeom prst="rect">
            <a:avLst/>
          </a:prstGeom>
        </p:spPr>
      </p:pic>
      <p:sp>
        <p:nvSpPr>
          <p:cNvPr id="22" name="Cube 21">
            <a:extLst>
              <a:ext uri="{FF2B5EF4-FFF2-40B4-BE49-F238E27FC236}">
                <a16:creationId xmlns:a16="http://schemas.microsoft.com/office/drawing/2014/main" xmlns="" id="{0B18CB83-A470-4EC4-AF98-47EDFCB759CB}"/>
              </a:ext>
            </a:extLst>
          </p:cNvPr>
          <p:cNvSpPr/>
          <p:nvPr/>
        </p:nvSpPr>
        <p:spPr>
          <a:xfrm>
            <a:off x="8361391"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24" name="Image 5" descr="link.png">
            <a:extLst>
              <a:ext uri="{FF2B5EF4-FFF2-40B4-BE49-F238E27FC236}">
                <a16:creationId xmlns:a16="http://schemas.microsoft.com/office/drawing/2014/main" xmlns="" id="{68D54E4A-4303-4FD5-9C44-BAB98D2F60A1}"/>
              </a:ext>
            </a:extLst>
          </p:cNvPr>
          <p:cNvPicPr>
            <a:picLocks noChangeAspect="1"/>
          </p:cNvPicPr>
          <p:nvPr/>
        </p:nvPicPr>
        <p:blipFill>
          <a:blip r:embed="rId3"/>
          <a:stretch>
            <a:fillRect/>
          </a:stretch>
        </p:blipFill>
        <p:spPr>
          <a:xfrm rot="2640000">
            <a:off x="8229823" y="139791"/>
            <a:ext cx="120771" cy="122777"/>
          </a:xfrm>
          <a:prstGeom prst="rect">
            <a:avLst/>
          </a:prstGeom>
        </p:spPr>
      </p:pic>
      <p:sp>
        <p:nvSpPr>
          <p:cNvPr id="50" name="Cube 49">
            <a:extLst>
              <a:ext uri="{FF2B5EF4-FFF2-40B4-BE49-F238E27FC236}">
                <a16:creationId xmlns:a16="http://schemas.microsoft.com/office/drawing/2014/main" xmlns="" id="{76DF051F-0B09-4790-9954-229208895612}"/>
              </a:ext>
            </a:extLst>
          </p:cNvPr>
          <p:cNvSpPr/>
          <p:nvPr/>
        </p:nvSpPr>
        <p:spPr>
          <a:xfrm>
            <a:off x="8747873"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52" name="Image 5" descr="link.png">
            <a:extLst>
              <a:ext uri="{FF2B5EF4-FFF2-40B4-BE49-F238E27FC236}">
                <a16:creationId xmlns:a16="http://schemas.microsoft.com/office/drawing/2014/main" xmlns="" id="{5E8A78FA-61F6-4ECB-89F1-E07C51370681}"/>
              </a:ext>
            </a:extLst>
          </p:cNvPr>
          <p:cNvPicPr>
            <a:picLocks noChangeAspect="1"/>
          </p:cNvPicPr>
          <p:nvPr/>
        </p:nvPicPr>
        <p:blipFill>
          <a:blip r:embed="rId3"/>
          <a:stretch>
            <a:fillRect/>
          </a:stretch>
        </p:blipFill>
        <p:spPr>
          <a:xfrm rot="2640000">
            <a:off x="8624528" y="156237"/>
            <a:ext cx="120771" cy="122777"/>
          </a:xfrm>
          <a:prstGeom prst="rect">
            <a:avLst/>
          </a:prstGeom>
        </p:spPr>
      </p:pic>
      <p:sp>
        <p:nvSpPr>
          <p:cNvPr id="54" name="Cube 53">
            <a:extLst>
              <a:ext uri="{FF2B5EF4-FFF2-40B4-BE49-F238E27FC236}">
                <a16:creationId xmlns:a16="http://schemas.microsoft.com/office/drawing/2014/main" xmlns="" id="{64C8AFB1-14C5-4F72-B37A-155E2ADBE8E4}"/>
              </a:ext>
            </a:extLst>
          </p:cNvPr>
          <p:cNvSpPr/>
          <p:nvPr/>
        </p:nvSpPr>
        <p:spPr>
          <a:xfrm>
            <a:off x="9126132"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56" name="Image 5" descr="link.png">
            <a:extLst>
              <a:ext uri="{FF2B5EF4-FFF2-40B4-BE49-F238E27FC236}">
                <a16:creationId xmlns:a16="http://schemas.microsoft.com/office/drawing/2014/main" xmlns="" id="{7BC3863A-9B99-4A33-BCCA-50FE3A44BD8F}"/>
              </a:ext>
            </a:extLst>
          </p:cNvPr>
          <p:cNvPicPr>
            <a:picLocks noChangeAspect="1"/>
          </p:cNvPicPr>
          <p:nvPr/>
        </p:nvPicPr>
        <p:blipFill>
          <a:blip r:embed="rId3"/>
          <a:stretch>
            <a:fillRect/>
          </a:stretch>
        </p:blipFill>
        <p:spPr>
          <a:xfrm rot="2640000">
            <a:off x="9002787" y="156237"/>
            <a:ext cx="120771" cy="122777"/>
          </a:xfrm>
          <a:prstGeom prst="rect">
            <a:avLst/>
          </a:prstGeom>
        </p:spPr>
      </p:pic>
      <p:sp>
        <p:nvSpPr>
          <p:cNvPr id="58" name="Cube 57">
            <a:extLst>
              <a:ext uri="{FF2B5EF4-FFF2-40B4-BE49-F238E27FC236}">
                <a16:creationId xmlns:a16="http://schemas.microsoft.com/office/drawing/2014/main" xmlns="" id="{6E06DC3E-FBAD-486E-9A87-0F01ED9284B1}"/>
              </a:ext>
            </a:extLst>
          </p:cNvPr>
          <p:cNvSpPr/>
          <p:nvPr/>
        </p:nvSpPr>
        <p:spPr>
          <a:xfrm>
            <a:off x="9520838"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60" name="Image 5" descr="link.png">
            <a:extLst>
              <a:ext uri="{FF2B5EF4-FFF2-40B4-BE49-F238E27FC236}">
                <a16:creationId xmlns:a16="http://schemas.microsoft.com/office/drawing/2014/main" xmlns="" id="{448672E3-2D60-40B8-8336-1CA1EC0114ED}"/>
              </a:ext>
            </a:extLst>
          </p:cNvPr>
          <p:cNvPicPr>
            <a:picLocks noChangeAspect="1"/>
          </p:cNvPicPr>
          <p:nvPr/>
        </p:nvPicPr>
        <p:blipFill>
          <a:blip r:embed="rId3"/>
          <a:stretch>
            <a:fillRect/>
          </a:stretch>
        </p:blipFill>
        <p:spPr>
          <a:xfrm rot="2640000">
            <a:off x="9389269" y="156237"/>
            <a:ext cx="120771" cy="122777"/>
          </a:xfrm>
          <a:prstGeom prst="rect">
            <a:avLst/>
          </a:prstGeom>
        </p:spPr>
      </p:pic>
      <p:sp>
        <p:nvSpPr>
          <p:cNvPr id="62" name="Cube 61">
            <a:extLst>
              <a:ext uri="{FF2B5EF4-FFF2-40B4-BE49-F238E27FC236}">
                <a16:creationId xmlns:a16="http://schemas.microsoft.com/office/drawing/2014/main" xmlns="" id="{99CD36CD-D292-4AE7-908B-138F5ED63D88}"/>
              </a:ext>
            </a:extLst>
          </p:cNvPr>
          <p:cNvSpPr/>
          <p:nvPr/>
        </p:nvSpPr>
        <p:spPr>
          <a:xfrm>
            <a:off x="9907320"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64" name="Image 5" descr="link.png">
            <a:extLst>
              <a:ext uri="{FF2B5EF4-FFF2-40B4-BE49-F238E27FC236}">
                <a16:creationId xmlns:a16="http://schemas.microsoft.com/office/drawing/2014/main" xmlns="" id="{03856590-D2A4-4316-8A2B-CC2B51F1335F}"/>
              </a:ext>
            </a:extLst>
          </p:cNvPr>
          <p:cNvPicPr>
            <a:picLocks noChangeAspect="1"/>
          </p:cNvPicPr>
          <p:nvPr/>
        </p:nvPicPr>
        <p:blipFill>
          <a:blip r:embed="rId3"/>
          <a:stretch>
            <a:fillRect/>
          </a:stretch>
        </p:blipFill>
        <p:spPr>
          <a:xfrm rot="2640000">
            <a:off x="9775751" y="139791"/>
            <a:ext cx="120771" cy="122777"/>
          </a:xfrm>
          <a:prstGeom prst="rect">
            <a:avLst/>
          </a:prstGeom>
        </p:spPr>
      </p:pic>
      <p:sp>
        <p:nvSpPr>
          <p:cNvPr id="66" name="Cube 65">
            <a:extLst>
              <a:ext uri="{FF2B5EF4-FFF2-40B4-BE49-F238E27FC236}">
                <a16:creationId xmlns:a16="http://schemas.microsoft.com/office/drawing/2014/main" xmlns="" id="{8BC43733-FEDD-48FC-B60C-A52226C0D8B7}"/>
              </a:ext>
            </a:extLst>
          </p:cNvPr>
          <p:cNvSpPr/>
          <p:nvPr/>
        </p:nvSpPr>
        <p:spPr>
          <a:xfrm>
            <a:off x="10269132"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68" name="Image 5" descr="link.png">
            <a:extLst>
              <a:ext uri="{FF2B5EF4-FFF2-40B4-BE49-F238E27FC236}">
                <a16:creationId xmlns:a16="http://schemas.microsoft.com/office/drawing/2014/main" xmlns="" id="{B704DCC7-50B4-4935-991D-3FAA77877F21}"/>
              </a:ext>
            </a:extLst>
          </p:cNvPr>
          <p:cNvPicPr>
            <a:picLocks noChangeAspect="1"/>
          </p:cNvPicPr>
          <p:nvPr/>
        </p:nvPicPr>
        <p:blipFill>
          <a:blip r:embed="rId3"/>
          <a:stretch>
            <a:fillRect/>
          </a:stretch>
        </p:blipFill>
        <p:spPr>
          <a:xfrm rot="2640000">
            <a:off x="10145787" y="139791"/>
            <a:ext cx="120771" cy="122777"/>
          </a:xfrm>
          <a:prstGeom prst="rect">
            <a:avLst/>
          </a:prstGeom>
        </p:spPr>
      </p:pic>
      <p:sp>
        <p:nvSpPr>
          <p:cNvPr id="78" name="Cube 77">
            <a:extLst>
              <a:ext uri="{FF2B5EF4-FFF2-40B4-BE49-F238E27FC236}">
                <a16:creationId xmlns:a16="http://schemas.microsoft.com/office/drawing/2014/main" xmlns="" id="{3A74F5B6-05ED-4681-963A-15392D72E9E5}"/>
              </a:ext>
            </a:extLst>
          </p:cNvPr>
          <p:cNvSpPr/>
          <p:nvPr/>
        </p:nvSpPr>
        <p:spPr>
          <a:xfrm>
            <a:off x="10665258"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80" name="Image 5" descr="link.png">
            <a:extLst>
              <a:ext uri="{FF2B5EF4-FFF2-40B4-BE49-F238E27FC236}">
                <a16:creationId xmlns:a16="http://schemas.microsoft.com/office/drawing/2014/main" xmlns="" id="{30591670-55BA-4140-9289-DE5190EBBF38}"/>
              </a:ext>
            </a:extLst>
          </p:cNvPr>
          <p:cNvPicPr>
            <a:picLocks noChangeAspect="1"/>
          </p:cNvPicPr>
          <p:nvPr/>
        </p:nvPicPr>
        <p:blipFill>
          <a:blip r:embed="rId3"/>
          <a:stretch>
            <a:fillRect/>
          </a:stretch>
        </p:blipFill>
        <p:spPr>
          <a:xfrm rot="2640000">
            <a:off x="10533690" y="139791"/>
            <a:ext cx="120771" cy="122777"/>
          </a:xfrm>
          <a:prstGeom prst="rect">
            <a:avLst/>
          </a:prstGeom>
        </p:spPr>
      </p:pic>
      <p:sp>
        <p:nvSpPr>
          <p:cNvPr id="82" name="Cube 81">
            <a:extLst>
              <a:ext uri="{FF2B5EF4-FFF2-40B4-BE49-F238E27FC236}">
                <a16:creationId xmlns:a16="http://schemas.microsoft.com/office/drawing/2014/main" xmlns="" id="{0944FD4E-1A2B-451D-9BA8-1041A29ED5C2}"/>
              </a:ext>
            </a:extLst>
          </p:cNvPr>
          <p:cNvSpPr/>
          <p:nvPr/>
        </p:nvSpPr>
        <p:spPr>
          <a:xfrm>
            <a:off x="11051741"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84" name="Image 5" descr="link.png">
            <a:extLst>
              <a:ext uri="{FF2B5EF4-FFF2-40B4-BE49-F238E27FC236}">
                <a16:creationId xmlns:a16="http://schemas.microsoft.com/office/drawing/2014/main" xmlns="" id="{5F87FD6A-40C1-43E1-8729-F05FC010EBC5}"/>
              </a:ext>
            </a:extLst>
          </p:cNvPr>
          <p:cNvPicPr>
            <a:picLocks noChangeAspect="1"/>
          </p:cNvPicPr>
          <p:nvPr/>
        </p:nvPicPr>
        <p:blipFill>
          <a:blip r:embed="rId3"/>
          <a:stretch>
            <a:fillRect/>
          </a:stretch>
        </p:blipFill>
        <p:spPr>
          <a:xfrm rot="2640000">
            <a:off x="10928395" y="156237"/>
            <a:ext cx="120771" cy="122777"/>
          </a:xfrm>
          <a:prstGeom prst="rect">
            <a:avLst/>
          </a:prstGeom>
        </p:spPr>
      </p:pic>
      <p:sp>
        <p:nvSpPr>
          <p:cNvPr id="86" name="Cube 85">
            <a:extLst>
              <a:ext uri="{FF2B5EF4-FFF2-40B4-BE49-F238E27FC236}">
                <a16:creationId xmlns:a16="http://schemas.microsoft.com/office/drawing/2014/main" xmlns="" id="{3F1BB006-E431-4B22-985C-236C98FCD048}"/>
              </a:ext>
            </a:extLst>
          </p:cNvPr>
          <p:cNvSpPr/>
          <p:nvPr/>
        </p:nvSpPr>
        <p:spPr>
          <a:xfrm>
            <a:off x="11429999"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88" name="Image 5" descr="link.png">
            <a:extLst>
              <a:ext uri="{FF2B5EF4-FFF2-40B4-BE49-F238E27FC236}">
                <a16:creationId xmlns:a16="http://schemas.microsoft.com/office/drawing/2014/main" xmlns="" id="{4D113619-5508-4A32-839F-F38B03D2FAD8}"/>
              </a:ext>
            </a:extLst>
          </p:cNvPr>
          <p:cNvPicPr>
            <a:picLocks noChangeAspect="1"/>
          </p:cNvPicPr>
          <p:nvPr/>
        </p:nvPicPr>
        <p:blipFill>
          <a:blip r:embed="rId3"/>
          <a:stretch>
            <a:fillRect/>
          </a:stretch>
        </p:blipFill>
        <p:spPr>
          <a:xfrm rot="2640000">
            <a:off x="11306654" y="156237"/>
            <a:ext cx="120771" cy="122777"/>
          </a:xfrm>
          <a:prstGeom prst="rect">
            <a:avLst/>
          </a:prstGeom>
        </p:spPr>
      </p:pic>
      <p:sp>
        <p:nvSpPr>
          <p:cNvPr id="90" name="Cube 89">
            <a:extLst>
              <a:ext uri="{FF2B5EF4-FFF2-40B4-BE49-F238E27FC236}">
                <a16:creationId xmlns:a16="http://schemas.microsoft.com/office/drawing/2014/main" xmlns="" id="{E7379647-73E0-4496-9494-5827D7C79C7A}"/>
              </a:ext>
            </a:extLst>
          </p:cNvPr>
          <p:cNvSpPr/>
          <p:nvPr/>
        </p:nvSpPr>
        <p:spPr>
          <a:xfrm>
            <a:off x="11816482"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92" name="Image 5" descr="link.png">
            <a:extLst>
              <a:ext uri="{FF2B5EF4-FFF2-40B4-BE49-F238E27FC236}">
                <a16:creationId xmlns:a16="http://schemas.microsoft.com/office/drawing/2014/main" xmlns="" id="{2A29F7A1-1606-4117-A74B-6E1F018C183B}"/>
              </a:ext>
            </a:extLst>
          </p:cNvPr>
          <p:cNvPicPr>
            <a:picLocks noChangeAspect="1"/>
          </p:cNvPicPr>
          <p:nvPr/>
        </p:nvPicPr>
        <p:blipFill>
          <a:blip r:embed="rId3"/>
          <a:stretch>
            <a:fillRect/>
          </a:stretch>
        </p:blipFill>
        <p:spPr>
          <a:xfrm rot="2640000">
            <a:off x="11693136" y="156237"/>
            <a:ext cx="120771" cy="122777"/>
          </a:xfrm>
          <a:prstGeom prst="rect">
            <a:avLst/>
          </a:prstGeom>
        </p:spPr>
      </p:pic>
      <p:sp>
        <p:nvSpPr>
          <p:cNvPr id="36" name="ZoneTexte 35">
            <a:extLst>
              <a:ext uri="{FF2B5EF4-FFF2-40B4-BE49-F238E27FC236}">
                <a16:creationId xmlns:a16="http://schemas.microsoft.com/office/drawing/2014/main" xmlns="" id="{5DC9D138-B6C3-4A42-B7DB-D805668D301F}"/>
              </a:ext>
            </a:extLst>
          </p:cNvPr>
          <p:cNvSpPr txBox="1"/>
          <p:nvPr/>
        </p:nvSpPr>
        <p:spPr>
          <a:xfrm>
            <a:off x="657313" y="4224866"/>
            <a:ext cx="4803811" cy="126188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2000">
                <a:solidFill>
                  <a:srgbClr val="3A3838"/>
                </a:solidFill>
                <a:latin typeface="Century Gothic" panose="020B0502020202020204" pitchFamily="34" charset="0"/>
              </a:rPr>
              <a:t>Pour envoyer une donnée, BOB </a:t>
            </a:r>
            <a:r>
              <a:rPr lang="fr-FR" sz="2800">
                <a:solidFill>
                  <a:srgbClr val="E83F6F"/>
                </a:solidFill>
                <a:latin typeface="Century Gothic" panose="020B0502020202020204" pitchFamily="34" charset="0"/>
              </a:rPr>
              <a:t>chiffre</a:t>
            </a:r>
            <a:r>
              <a:rPr lang="fr-FR" sz="2800">
                <a:solidFill>
                  <a:srgbClr val="3A3838"/>
                </a:solidFill>
                <a:latin typeface="Century Gothic" panose="020B0502020202020204" pitchFamily="34" charset="0"/>
              </a:rPr>
              <a:t> </a:t>
            </a:r>
            <a:r>
              <a:rPr lang="fr-FR" sz="2000">
                <a:solidFill>
                  <a:srgbClr val="3A3838"/>
                </a:solidFill>
                <a:latin typeface="Century Gothic" panose="020B0502020202020204" pitchFamily="34" charset="0"/>
              </a:rPr>
              <a:t>la transaction avec la </a:t>
            </a:r>
            <a:r>
              <a:rPr lang="fr-FR" sz="2800">
                <a:solidFill>
                  <a:srgbClr val="E83F6F"/>
                </a:solidFill>
                <a:latin typeface="Century Gothic" panose="020B0502020202020204" pitchFamily="34" charset="0"/>
              </a:rPr>
              <a:t>clé publique</a:t>
            </a:r>
            <a:r>
              <a:rPr lang="fr-FR" sz="2000">
                <a:solidFill>
                  <a:srgbClr val="3A3838"/>
                </a:solidFill>
                <a:latin typeface="Century Gothic" panose="020B0502020202020204" pitchFamily="34" charset="0"/>
              </a:rPr>
              <a:t> de ALICE</a:t>
            </a:r>
          </a:p>
        </p:txBody>
      </p:sp>
      <p:sp>
        <p:nvSpPr>
          <p:cNvPr id="3" name="Espace réservé du numéro de diapositive 2"/>
          <p:cNvSpPr>
            <a:spLocks noGrp="1"/>
          </p:cNvSpPr>
          <p:nvPr>
            <p:ph type="sldNum" sz="quarter" idx="12"/>
          </p:nvPr>
        </p:nvSpPr>
        <p:spPr/>
        <p:txBody>
          <a:bodyPr/>
          <a:lstStyle/>
          <a:p>
            <a:fld id="{27C6CCC6-2BE5-4E42-96A4-D1E8E81A3D8E}" type="slidenum">
              <a:rPr lang="de-DE" smtClean="0"/>
              <a:t>11</a:t>
            </a:fld>
            <a:endParaRPr lang="de-DE"/>
          </a:p>
        </p:txBody>
      </p:sp>
      <p:sp>
        <p:nvSpPr>
          <p:cNvPr id="7" name="Espace réservé du pied de page 6"/>
          <p:cNvSpPr>
            <a:spLocks noGrp="1"/>
          </p:cNvSpPr>
          <p:nvPr>
            <p:ph type="ftr" sz="quarter" idx="11"/>
          </p:nvPr>
        </p:nvSpPr>
        <p:spPr/>
        <p:txBody>
          <a:bodyPr/>
          <a:lstStyle/>
          <a:p>
            <a:r>
              <a:rPr lang="fr-FR"/>
              <a:t>P2018 | PX504 - Projet innovation  |  PROJET K | GROUPE 7 | 19/12/2018</a:t>
            </a:r>
            <a:endParaRPr lang="de-DE"/>
          </a:p>
        </p:txBody>
      </p:sp>
      <p:pic>
        <p:nvPicPr>
          <p:cNvPr id="40" name="Image 14" descr="woman-2.png">
            <a:extLst>
              <a:ext uri="{FF2B5EF4-FFF2-40B4-BE49-F238E27FC236}">
                <a16:creationId xmlns:a16="http://schemas.microsoft.com/office/drawing/2014/main" xmlns="" id="{8BE17B7E-82CC-4B50-BA88-680ADD7BF7EA}"/>
              </a:ext>
            </a:extLst>
          </p:cNvPr>
          <p:cNvPicPr>
            <a:picLocks noChangeAspect="1"/>
          </p:cNvPicPr>
          <p:nvPr/>
        </p:nvPicPr>
        <p:blipFill>
          <a:blip r:embed="rId4"/>
          <a:stretch>
            <a:fillRect/>
          </a:stretch>
        </p:blipFill>
        <p:spPr>
          <a:xfrm>
            <a:off x="8482890" y="2434170"/>
            <a:ext cx="1601359" cy="1594507"/>
          </a:xfrm>
          <a:prstGeom prst="rect">
            <a:avLst/>
          </a:prstGeom>
        </p:spPr>
      </p:pic>
      <p:pic>
        <p:nvPicPr>
          <p:cNvPr id="188" name="Image 18" descr="employee-2.png">
            <a:extLst>
              <a:ext uri="{FF2B5EF4-FFF2-40B4-BE49-F238E27FC236}">
                <a16:creationId xmlns:a16="http://schemas.microsoft.com/office/drawing/2014/main" xmlns="" id="{A11618D6-8144-4579-9314-0CECAFD358BF}"/>
              </a:ext>
            </a:extLst>
          </p:cNvPr>
          <p:cNvPicPr>
            <a:picLocks noChangeAspect="1"/>
          </p:cNvPicPr>
          <p:nvPr/>
        </p:nvPicPr>
        <p:blipFill>
          <a:blip r:embed="rId5"/>
          <a:stretch>
            <a:fillRect/>
          </a:stretch>
        </p:blipFill>
        <p:spPr>
          <a:xfrm>
            <a:off x="2292647" y="2499989"/>
            <a:ext cx="1533142" cy="1532257"/>
          </a:xfrm>
          <a:prstGeom prst="rect">
            <a:avLst/>
          </a:prstGeom>
        </p:spPr>
      </p:pic>
      <p:sp>
        <p:nvSpPr>
          <p:cNvPr id="38" name="ZoneTexte 37">
            <a:extLst>
              <a:ext uri="{FF2B5EF4-FFF2-40B4-BE49-F238E27FC236}">
                <a16:creationId xmlns:a16="http://schemas.microsoft.com/office/drawing/2014/main" xmlns="" id="{5DC9D138-B6C3-4A42-B7DB-D805668D301F}"/>
              </a:ext>
            </a:extLst>
          </p:cNvPr>
          <p:cNvSpPr txBox="1"/>
          <p:nvPr/>
        </p:nvSpPr>
        <p:spPr>
          <a:xfrm>
            <a:off x="6550524" y="4152900"/>
            <a:ext cx="5096087" cy="95410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2000">
                <a:solidFill>
                  <a:srgbClr val="3A3838"/>
                </a:solidFill>
                <a:latin typeface="Century Gothic" panose="020B0502020202020204" pitchFamily="34" charset="0"/>
              </a:rPr>
              <a:t>ALICE </a:t>
            </a:r>
            <a:r>
              <a:rPr lang="fr-FR" sz="2800">
                <a:solidFill>
                  <a:srgbClr val="E83F6F"/>
                </a:solidFill>
                <a:latin typeface="Century Gothic" panose="020B0502020202020204" pitchFamily="34" charset="0"/>
              </a:rPr>
              <a:t>déchiffre</a:t>
            </a:r>
            <a:r>
              <a:rPr lang="fr-FR" sz="2800">
                <a:solidFill>
                  <a:srgbClr val="3A3838"/>
                </a:solidFill>
                <a:latin typeface="Century Gothic" panose="020B0502020202020204" pitchFamily="34" charset="0"/>
              </a:rPr>
              <a:t> </a:t>
            </a:r>
            <a:r>
              <a:rPr lang="fr-FR" sz="2000">
                <a:solidFill>
                  <a:srgbClr val="3A3838"/>
                </a:solidFill>
                <a:latin typeface="Century Gothic" panose="020B0502020202020204" pitchFamily="34" charset="0"/>
              </a:rPr>
              <a:t>le message grâce à sa </a:t>
            </a:r>
            <a:r>
              <a:rPr lang="fr-FR" sz="2800">
                <a:solidFill>
                  <a:srgbClr val="E83F6F"/>
                </a:solidFill>
                <a:latin typeface="Century Gothic" panose="020B0502020202020204" pitchFamily="34" charset="0"/>
              </a:rPr>
              <a:t>clé privée</a:t>
            </a:r>
          </a:p>
        </p:txBody>
      </p:sp>
      <p:sp>
        <p:nvSpPr>
          <p:cNvPr id="39" name="Bulle narrative : rectangle à coins arrondis 10">
            <a:extLst>
              <a:ext uri="{FF2B5EF4-FFF2-40B4-BE49-F238E27FC236}">
                <a16:creationId xmlns:a16="http://schemas.microsoft.com/office/drawing/2014/main" xmlns="" id="{FB522E13-B37F-4B14-A1AB-AF1AD8AFE107}"/>
              </a:ext>
            </a:extLst>
          </p:cNvPr>
          <p:cNvSpPr/>
          <p:nvPr/>
        </p:nvSpPr>
        <p:spPr>
          <a:xfrm>
            <a:off x="8592489" y="5415066"/>
            <a:ext cx="3055202" cy="1034776"/>
          </a:xfrm>
          <a:prstGeom prst="wedgeRoundRectCallout">
            <a:avLst>
              <a:gd name="adj1" fmla="val 67541"/>
              <a:gd name="adj2" fmla="val -2961"/>
              <a:gd name="adj3" fmla="val 16667"/>
            </a:avLst>
          </a:prstGeom>
          <a:solidFill>
            <a:schemeClr val="bg1"/>
          </a:solidFill>
          <a:ln w="9525">
            <a:solidFill>
              <a:schemeClr val="tx1">
                <a:lumMod val="85000"/>
                <a:lumOff val="1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400">
                <a:solidFill>
                  <a:schemeClr val="tx1">
                    <a:lumMod val="75000"/>
                    <a:lumOff val="25000"/>
                  </a:schemeClr>
                </a:solidFill>
                <a:latin typeface="Century Gothic" panose="020B0502020202020204" pitchFamily="34" charset="0"/>
              </a:rPr>
              <a:t>Ce procédé est appelé </a:t>
            </a:r>
            <a:r>
              <a:rPr lang="fr-FR" sz="1400">
                <a:solidFill>
                  <a:srgbClr val="404040"/>
                </a:solidFill>
                <a:latin typeface="Century Gothic" panose="020B0502020202020204" pitchFamily="34" charset="0"/>
              </a:rPr>
              <a:t>chiffrement</a:t>
            </a:r>
            <a:r>
              <a:rPr lang="fr-FR" sz="1400">
                <a:solidFill>
                  <a:srgbClr val="E83F6F"/>
                </a:solidFill>
                <a:latin typeface="Century Gothic" panose="020B0502020202020204" pitchFamily="34" charset="0"/>
              </a:rPr>
              <a:t> asymétrique</a:t>
            </a:r>
            <a:endParaRPr lang="en-US" sz="1400" b="1">
              <a:solidFill>
                <a:srgbClr val="E83F6F"/>
              </a:solidFill>
              <a:latin typeface="Century Gothic" panose="020B0502020202020204" pitchFamily="34" charset="0"/>
            </a:endParaRPr>
          </a:p>
        </p:txBody>
      </p:sp>
      <p:pic>
        <p:nvPicPr>
          <p:cNvPr id="41" name="Image 48" descr="icon-2.png">
            <a:extLst>
              <a:ext uri="{FF2B5EF4-FFF2-40B4-BE49-F238E27FC236}">
                <a16:creationId xmlns:a16="http://schemas.microsoft.com/office/drawing/2014/main" xmlns="" id="{08D83BA7-D352-493A-82D7-F93A60E5AE08}"/>
              </a:ext>
            </a:extLst>
          </p:cNvPr>
          <p:cNvPicPr>
            <a:picLocks noChangeAspect="1"/>
          </p:cNvPicPr>
          <p:nvPr/>
        </p:nvPicPr>
        <p:blipFill>
          <a:blip r:embed="rId6">
            <a:duotone>
              <a:prstClr val="black"/>
              <a:schemeClr val="tx2">
                <a:tint val="45000"/>
                <a:satMod val="400000"/>
              </a:schemeClr>
            </a:duotone>
          </a:blip>
          <a:stretch>
            <a:fillRect/>
          </a:stretch>
        </p:blipFill>
        <p:spPr>
          <a:xfrm flipH="1">
            <a:off x="8307943" y="5181520"/>
            <a:ext cx="459879" cy="473191"/>
          </a:xfrm>
          <a:prstGeom prst="rect">
            <a:avLst/>
          </a:prstGeom>
        </p:spPr>
      </p:pic>
      <p:pic>
        <p:nvPicPr>
          <p:cNvPr id="8" name="Imag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87506" y="2030146"/>
            <a:ext cx="408923" cy="409069"/>
          </a:xfrm>
          <a:prstGeom prst="rect">
            <a:avLst/>
          </a:prstGeom>
        </p:spPr>
      </p:pic>
      <p:pic>
        <p:nvPicPr>
          <p:cNvPr id="42" name="Image 41"/>
          <p:cNvPicPr>
            <a:picLocks noChangeAspect="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258314" y="2781300"/>
            <a:ext cx="408923" cy="409069"/>
          </a:xfrm>
          <a:prstGeom prst="rect">
            <a:avLst/>
          </a:prstGeom>
        </p:spPr>
      </p:pic>
      <p:sp>
        <p:nvSpPr>
          <p:cNvPr id="11" name="Rectangle 10">
            <a:extLst>
              <a:ext uri="{FF2B5EF4-FFF2-40B4-BE49-F238E27FC236}">
                <a16:creationId xmlns:a16="http://schemas.microsoft.com/office/drawing/2014/main" xmlns="" id="{EF4AB4E4-FDF1-4244-88E7-E461299E99AC}"/>
              </a:ext>
            </a:extLst>
          </p:cNvPr>
          <p:cNvSpPr/>
          <p:nvPr/>
        </p:nvSpPr>
        <p:spPr>
          <a:xfrm>
            <a:off x="4287797" y="3516328"/>
            <a:ext cx="1430191" cy="3683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a:cs typeface="Calibri"/>
              </a:rPr>
              <a:t>chiffrement</a:t>
            </a:r>
            <a:endParaRPr lang="fr-FR"/>
          </a:p>
        </p:txBody>
      </p:sp>
      <p:sp>
        <p:nvSpPr>
          <p:cNvPr id="45" name="Rectangle 44">
            <a:extLst>
              <a:ext uri="{FF2B5EF4-FFF2-40B4-BE49-F238E27FC236}">
                <a16:creationId xmlns:a16="http://schemas.microsoft.com/office/drawing/2014/main" xmlns="" id="{97560FBE-86B5-4844-89E9-9D8BACFE9C8E}"/>
              </a:ext>
            </a:extLst>
          </p:cNvPr>
          <p:cNvSpPr/>
          <p:nvPr/>
        </p:nvSpPr>
        <p:spPr>
          <a:xfrm>
            <a:off x="6662738" y="3516313"/>
            <a:ext cx="1509528" cy="3683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a:cs typeface="Calibri"/>
              </a:rPr>
              <a:t>déchiffrement</a:t>
            </a:r>
            <a:endParaRPr lang="fr-FR"/>
          </a:p>
        </p:txBody>
      </p:sp>
      <p:cxnSp>
        <p:nvCxnSpPr>
          <p:cNvPr id="15" name="Connecteur : en angle 14">
            <a:extLst>
              <a:ext uri="{FF2B5EF4-FFF2-40B4-BE49-F238E27FC236}">
                <a16:creationId xmlns:a16="http://schemas.microsoft.com/office/drawing/2014/main" xmlns="" id="{066A3623-CB42-40F1-890B-2477A9D0441B}"/>
              </a:ext>
            </a:extLst>
          </p:cNvPr>
          <p:cNvCxnSpPr/>
          <p:nvPr/>
        </p:nvCxnSpPr>
        <p:spPr>
          <a:xfrm rot="10800000" flipV="1">
            <a:off x="4131696" y="2193666"/>
            <a:ext cx="4390005" cy="6463"/>
          </a:xfrm>
          <a:prstGeom prst="bentConnector3">
            <a:avLst/>
          </a:prstGeom>
          <a:ln w="9525">
            <a:tailEnd type="triangle"/>
          </a:ln>
        </p:spPr>
        <p:style>
          <a:lnRef idx="1">
            <a:schemeClr val="dk1"/>
          </a:lnRef>
          <a:fillRef idx="0">
            <a:schemeClr val="dk1"/>
          </a:fillRef>
          <a:effectRef idx="0">
            <a:schemeClr val="dk1"/>
          </a:effectRef>
          <a:fontRef idx="minor">
            <a:schemeClr val="tx1"/>
          </a:fontRef>
        </p:style>
      </p:cxnSp>
      <p:cxnSp>
        <p:nvCxnSpPr>
          <p:cNvPr id="48" name="Connecteur : en angle 47">
            <a:extLst>
              <a:ext uri="{FF2B5EF4-FFF2-40B4-BE49-F238E27FC236}">
                <a16:creationId xmlns:a16="http://schemas.microsoft.com/office/drawing/2014/main" xmlns="" id="{AC5F1C1A-EE11-4351-BCCD-FD4C73277923}"/>
              </a:ext>
            </a:extLst>
          </p:cNvPr>
          <p:cNvCxnSpPr>
            <a:cxnSpLocks/>
          </p:cNvCxnSpPr>
          <p:nvPr/>
        </p:nvCxnSpPr>
        <p:spPr>
          <a:xfrm>
            <a:off x="3829181" y="2466700"/>
            <a:ext cx="439251" cy="1143971"/>
          </a:xfrm>
          <a:prstGeom prst="bentConnector3">
            <a:avLst>
              <a:gd name="adj1" fmla="val 2688"/>
            </a:avLst>
          </a:prstGeom>
          <a:ln w="9525">
            <a:tailEnd type="triangle"/>
          </a:ln>
        </p:spPr>
        <p:style>
          <a:lnRef idx="1">
            <a:schemeClr val="dk1"/>
          </a:lnRef>
          <a:fillRef idx="0">
            <a:schemeClr val="dk1"/>
          </a:fillRef>
          <a:effectRef idx="0">
            <a:schemeClr val="dk1"/>
          </a:effectRef>
          <a:fontRef idx="minor">
            <a:schemeClr val="tx1"/>
          </a:fontRef>
        </p:style>
      </p:cxnSp>
      <p:cxnSp>
        <p:nvCxnSpPr>
          <p:cNvPr id="17" name="Connecteur droit avec flèche 16">
            <a:extLst>
              <a:ext uri="{FF2B5EF4-FFF2-40B4-BE49-F238E27FC236}">
                <a16:creationId xmlns:a16="http://schemas.microsoft.com/office/drawing/2014/main" xmlns="" id="{D928CF50-B53C-4627-B84B-911DED3DEA82}"/>
              </a:ext>
            </a:extLst>
          </p:cNvPr>
          <p:cNvCxnSpPr/>
          <p:nvPr/>
        </p:nvCxnSpPr>
        <p:spPr>
          <a:xfrm flipV="1">
            <a:off x="3866793" y="3751777"/>
            <a:ext cx="391735" cy="3891"/>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51" name="Connecteur droit avec flèche 50">
            <a:extLst>
              <a:ext uri="{FF2B5EF4-FFF2-40B4-BE49-F238E27FC236}">
                <a16:creationId xmlns:a16="http://schemas.microsoft.com/office/drawing/2014/main" xmlns="" id="{4A4B7BE4-7BE3-4474-BE14-E7886622FEDB}"/>
              </a:ext>
            </a:extLst>
          </p:cNvPr>
          <p:cNvCxnSpPr>
            <a:cxnSpLocks/>
          </p:cNvCxnSpPr>
          <p:nvPr/>
        </p:nvCxnSpPr>
        <p:spPr>
          <a:xfrm flipV="1">
            <a:off x="5783762" y="3716128"/>
            <a:ext cx="843128" cy="3891"/>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53" name="Connecteur droit avec flèche 52">
            <a:extLst>
              <a:ext uri="{FF2B5EF4-FFF2-40B4-BE49-F238E27FC236}">
                <a16:creationId xmlns:a16="http://schemas.microsoft.com/office/drawing/2014/main" xmlns="" id="{1A59A7C6-1BD6-4C88-B5E2-D41B43C990BB}"/>
              </a:ext>
            </a:extLst>
          </p:cNvPr>
          <p:cNvCxnSpPr>
            <a:cxnSpLocks/>
          </p:cNvCxnSpPr>
          <p:nvPr/>
        </p:nvCxnSpPr>
        <p:spPr>
          <a:xfrm>
            <a:off x="8168509" y="3698465"/>
            <a:ext cx="510523" cy="4025"/>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sp>
        <p:nvSpPr>
          <p:cNvPr id="55" name="Rectangle 54">
            <a:extLst>
              <a:ext uri="{FF2B5EF4-FFF2-40B4-BE49-F238E27FC236}">
                <a16:creationId xmlns:a16="http://schemas.microsoft.com/office/drawing/2014/main" xmlns="" id="{E3EDBDDE-2C66-42AB-B15A-7612A304EE7E}"/>
              </a:ext>
            </a:extLst>
          </p:cNvPr>
          <p:cNvSpPr/>
          <p:nvPr/>
        </p:nvSpPr>
        <p:spPr>
          <a:xfrm>
            <a:off x="3172970" y="1681480"/>
            <a:ext cx="1565275" cy="321205"/>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sz="1200">
                <a:cs typeface="Calibri"/>
              </a:rPr>
              <a:t>Clé publique ALICE</a:t>
            </a:r>
          </a:p>
        </p:txBody>
      </p:sp>
      <p:sp>
        <p:nvSpPr>
          <p:cNvPr id="57" name="Rectangle 56">
            <a:extLst>
              <a:ext uri="{FF2B5EF4-FFF2-40B4-BE49-F238E27FC236}">
                <a16:creationId xmlns:a16="http://schemas.microsoft.com/office/drawing/2014/main" xmlns="" id="{74235514-9923-4CEA-BDE0-66F9ED0C6779}"/>
              </a:ext>
            </a:extLst>
          </p:cNvPr>
          <p:cNvSpPr/>
          <p:nvPr/>
        </p:nvSpPr>
        <p:spPr>
          <a:xfrm>
            <a:off x="6677151" y="2400300"/>
            <a:ext cx="1565275" cy="321205"/>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sz="1200">
                <a:cs typeface="Calibri"/>
              </a:rPr>
              <a:t>Clé privée ALICE</a:t>
            </a:r>
          </a:p>
        </p:txBody>
      </p:sp>
      <p:cxnSp>
        <p:nvCxnSpPr>
          <p:cNvPr id="61" name="Connecteur droit avec flèche 60">
            <a:extLst>
              <a:ext uri="{FF2B5EF4-FFF2-40B4-BE49-F238E27FC236}">
                <a16:creationId xmlns:a16="http://schemas.microsoft.com/office/drawing/2014/main" xmlns="" id="{5A769256-E31E-4AAC-BB0E-26C3F372B9AD}"/>
              </a:ext>
            </a:extLst>
          </p:cNvPr>
          <p:cNvCxnSpPr>
            <a:cxnSpLocks/>
          </p:cNvCxnSpPr>
          <p:nvPr/>
        </p:nvCxnSpPr>
        <p:spPr>
          <a:xfrm>
            <a:off x="7420260" y="3171807"/>
            <a:ext cx="3696" cy="289013"/>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926682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xmlns="" id="{A7A276A4-04B3-4CB7-806C-410D0E3F2399}"/>
              </a:ext>
            </a:extLst>
          </p:cNvPr>
          <p:cNvSpPr txBox="1">
            <a:spLocks/>
          </p:cNvSpPr>
          <p:nvPr/>
        </p:nvSpPr>
        <p:spPr>
          <a:xfrm>
            <a:off x="28944" y="1905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solidFill>
                  <a:srgbClr val="E83F6F"/>
                </a:solidFill>
                <a:latin typeface="Century Gothic" panose="020B0502020202020204" pitchFamily="34" charset="0"/>
              </a:rPr>
              <a:t>Blocs</a:t>
            </a:r>
          </a:p>
        </p:txBody>
      </p:sp>
      <p:sp>
        <p:nvSpPr>
          <p:cNvPr id="2" name="Titre 1">
            <a:extLst>
              <a:ext uri="{FF2B5EF4-FFF2-40B4-BE49-F238E27FC236}">
                <a16:creationId xmlns:a16="http://schemas.microsoft.com/office/drawing/2014/main" xmlns="" id="{2C49B30A-C104-49BA-9291-0A80E96CEF26}"/>
              </a:ext>
            </a:extLst>
          </p:cNvPr>
          <p:cNvSpPr txBox="1">
            <a:spLocks/>
          </p:cNvSpPr>
          <p:nvPr/>
        </p:nvSpPr>
        <p:spPr>
          <a:xfrm>
            <a:off x="5350525" y="74007"/>
            <a:ext cx="1123766" cy="2476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1100">
                <a:solidFill>
                  <a:srgbClr val="3A3838"/>
                </a:solidFill>
                <a:latin typeface="SimHei"/>
                <a:ea typeface="SimHei"/>
              </a:rPr>
              <a:t>BLOCKCHAIN</a:t>
            </a:r>
          </a:p>
        </p:txBody>
      </p:sp>
      <p:sp>
        <p:nvSpPr>
          <p:cNvPr id="5" name="Cube 4">
            <a:extLst>
              <a:ext uri="{FF2B5EF4-FFF2-40B4-BE49-F238E27FC236}">
                <a16:creationId xmlns:a16="http://schemas.microsoft.com/office/drawing/2014/main" xmlns="" id="{3A8508B1-A4EB-42EC-9CE1-76871BEA2DFD}"/>
              </a:ext>
            </a:extLst>
          </p:cNvPr>
          <p:cNvSpPr/>
          <p:nvPr/>
        </p:nvSpPr>
        <p:spPr>
          <a:xfrm>
            <a:off x="6477079" y="74007"/>
            <a:ext cx="242998" cy="250825"/>
          </a:xfrm>
          <a:prstGeom prst="cube">
            <a:avLst/>
          </a:prstGeom>
          <a:solidFill>
            <a:srgbClr val="227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6" name="Cube 5">
            <a:extLst>
              <a:ext uri="{FF2B5EF4-FFF2-40B4-BE49-F238E27FC236}">
                <a16:creationId xmlns:a16="http://schemas.microsoft.com/office/drawing/2014/main" xmlns="" id="{9D812AA7-9786-4C7C-BCC3-5DB0C7F58D60}"/>
              </a:ext>
            </a:extLst>
          </p:cNvPr>
          <p:cNvSpPr/>
          <p:nvPr/>
        </p:nvSpPr>
        <p:spPr>
          <a:xfrm>
            <a:off x="6855338" y="74007"/>
            <a:ext cx="242998" cy="250825"/>
          </a:xfrm>
          <a:prstGeom prst="cube">
            <a:avLst/>
          </a:prstGeom>
          <a:solidFill>
            <a:srgbClr val="227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9" name="Image 5" descr="link.png">
            <a:extLst>
              <a:ext uri="{FF2B5EF4-FFF2-40B4-BE49-F238E27FC236}">
                <a16:creationId xmlns:a16="http://schemas.microsoft.com/office/drawing/2014/main" xmlns="" id="{C6A3FA50-A854-455C-876E-33678763DDAE}"/>
              </a:ext>
            </a:extLst>
          </p:cNvPr>
          <p:cNvPicPr>
            <a:picLocks noChangeAspect="1"/>
          </p:cNvPicPr>
          <p:nvPr/>
        </p:nvPicPr>
        <p:blipFill>
          <a:blip r:embed="rId3"/>
          <a:stretch>
            <a:fillRect/>
          </a:stretch>
        </p:blipFill>
        <p:spPr>
          <a:xfrm rot="2640000">
            <a:off x="6731992" y="139791"/>
            <a:ext cx="120771" cy="122777"/>
          </a:xfrm>
          <a:prstGeom prst="rect">
            <a:avLst/>
          </a:prstGeom>
        </p:spPr>
      </p:pic>
      <p:sp>
        <p:nvSpPr>
          <p:cNvPr id="10" name="Cube 9">
            <a:extLst>
              <a:ext uri="{FF2B5EF4-FFF2-40B4-BE49-F238E27FC236}">
                <a16:creationId xmlns:a16="http://schemas.microsoft.com/office/drawing/2014/main" xmlns="" id="{C8970B09-B45E-461A-9786-4BBDBFCD467F}"/>
              </a:ext>
            </a:extLst>
          </p:cNvPr>
          <p:cNvSpPr/>
          <p:nvPr/>
        </p:nvSpPr>
        <p:spPr>
          <a:xfrm>
            <a:off x="7233597" y="74007"/>
            <a:ext cx="242998" cy="250825"/>
          </a:xfrm>
          <a:prstGeom prst="cube">
            <a:avLst/>
          </a:prstGeom>
          <a:solidFill>
            <a:srgbClr val="227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12" name="Image 5" descr="link.png">
            <a:extLst>
              <a:ext uri="{FF2B5EF4-FFF2-40B4-BE49-F238E27FC236}">
                <a16:creationId xmlns:a16="http://schemas.microsoft.com/office/drawing/2014/main" xmlns="" id="{813B7F7F-6EC6-400E-81E0-D42829468CAD}"/>
              </a:ext>
            </a:extLst>
          </p:cNvPr>
          <p:cNvPicPr>
            <a:picLocks noChangeAspect="1"/>
          </p:cNvPicPr>
          <p:nvPr/>
        </p:nvPicPr>
        <p:blipFill>
          <a:blip r:embed="rId3"/>
          <a:stretch>
            <a:fillRect/>
          </a:stretch>
        </p:blipFill>
        <p:spPr>
          <a:xfrm rot="2640000">
            <a:off x="7110251" y="139791"/>
            <a:ext cx="120771" cy="122777"/>
          </a:xfrm>
          <a:prstGeom prst="rect">
            <a:avLst/>
          </a:prstGeom>
        </p:spPr>
      </p:pic>
      <p:sp>
        <p:nvSpPr>
          <p:cNvPr id="14" name="Cube 13">
            <a:extLst>
              <a:ext uri="{FF2B5EF4-FFF2-40B4-BE49-F238E27FC236}">
                <a16:creationId xmlns:a16="http://schemas.microsoft.com/office/drawing/2014/main" xmlns="" id="{B9EB01CA-256E-41B1-AF4A-8ECC24BA6A7B}"/>
              </a:ext>
            </a:extLst>
          </p:cNvPr>
          <p:cNvSpPr/>
          <p:nvPr/>
        </p:nvSpPr>
        <p:spPr>
          <a:xfrm>
            <a:off x="7611855" y="74007"/>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16" name="Image 5" descr="link.png">
            <a:extLst>
              <a:ext uri="{FF2B5EF4-FFF2-40B4-BE49-F238E27FC236}">
                <a16:creationId xmlns:a16="http://schemas.microsoft.com/office/drawing/2014/main" xmlns="" id="{7AA7B6C2-76D2-4D0A-8768-1B182D042A5B}"/>
              </a:ext>
            </a:extLst>
          </p:cNvPr>
          <p:cNvPicPr>
            <a:picLocks noChangeAspect="1"/>
          </p:cNvPicPr>
          <p:nvPr/>
        </p:nvPicPr>
        <p:blipFill>
          <a:blip r:embed="rId3"/>
          <a:stretch>
            <a:fillRect/>
          </a:stretch>
        </p:blipFill>
        <p:spPr>
          <a:xfrm rot="2640000">
            <a:off x="7488510" y="139791"/>
            <a:ext cx="120771" cy="122777"/>
          </a:xfrm>
          <a:prstGeom prst="rect">
            <a:avLst/>
          </a:prstGeom>
        </p:spPr>
      </p:pic>
      <p:sp>
        <p:nvSpPr>
          <p:cNvPr id="18" name="Cube 17">
            <a:extLst>
              <a:ext uri="{FF2B5EF4-FFF2-40B4-BE49-F238E27FC236}">
                <a16:creationId xmlns:a16="http://schemas.microsoft.com/office/drawing/2014/main" xmlns="" id="{9A3CCD08-F66B-46F8-8E74-D74BC290A9CA}"/>
              </a:ext>
            </a:extLst>
          </p:cNvPr>
          <p:cNvSpPr/>
          <p:nvPr/>
        </p:nvSpPr>
        <p:spPr>
          <a:xfrm>
            <a:off x="7981891" y="74007"/>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20" name="Image 5" descr="link.png">
            <a:extLst>
              <a:ext uri="{FF2B5EF4-FFF2-40B4-BE49-F238E27FC236}">
                <a16:creationId xmlns:a16="http://schemas.microsoft.com/office/drawing/2014/main" xmlns="" id="{5A5C87E3-1BAA-41A8-A508-C82FFB7D8792}"/>
              </a:ext>
            </a:extLst>
          </p:cNvPr>
          <p:cNvPicPr>
            <a:picLocks noChangeAspect="1"/>
          </p:cNvPicPr>
          <p:nvPr/>
        </p:nvPicPr>
        <p:blipFill>
          <a:blip r:embed="rId3"/>
          <a:stretch>
            <a:fillRect/>
          </a:stretch>
        </p:blipFill>
        <p:spPr>
          <a:xfrm rot="2640000">
            <a:off x="7866769" y="139791"/>
            <a:ext cx="120771" cy="122777"/>
          </a:xfrm>
          <a:prstGeom prst="rect">
            <a:avLst/>
          </a:prstGeom>
        </p:spPr>
      </p:pic>
      <p:sp>
        <p:nvSpPr>
          <p:cNvPr id="22" name="Cube 21">
            <a:extLst>
              <a:ext uri="{FF2B5EF4-FFF2-40B4-BE49-F238E27FC236}">
                <a16:creationId xmlns:a16="http://schemas.microsoft.com/office/drawing/2014/main" xmlns="" id="{0B18CB83-A470-4EC4-AF98-47EDFCB759CB}"/>
              </a:ext>
            </a:extLst>
          </p:cNvPr>
          <p:cNvSpPr/>
          <p:nvPr/>
        </p:nvSpPr>
        <p:spPr>
          <a:xfrm>
            <a:off x="8368373" y="74007"/>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24" name="Image 5" descr="link.png">
            <a:extLst>
              <a:ext uri="{FF2B5EF4-FFF2-40B4-BE49-F238E27FC236}">
                <a16:creationId xmlns:a16="http://schemas.microsoft.com/office/drawing/2014/main" xmlns="" id="{68D54E4A-4303-4FD5-9C44-BAB98D2F60A1}"/>
              </a:ext>
            </a:extLst>
          </p:cNvPr>
          <p:cNvPicPr>
            <a:picLocks noChangeAspect="1"/>
          </p:cNvPicPr>
          <p:nvPr/>
        </p:nvPicPr>
        <p:blipFill>
          <a:blip r:embed="rId3"/>
          <a:stretch>
            <a:fillRect/>
          </a:stretch>
        </p:blipFill>
        <p:spPr>
          <a:xfrm rot="2640000">
            <a:off x="8236805" y="139791"/>
            <a:ext cx="120771" cy="122777"/>
          </a:xfrm>
          <a:prstGeom prst="rect">
            <a:avLst/>
          </a:prstGeom>
        </p:spPr>
      </p:pic>
      <p:sp>
        <p:nvSpPr>
          <p:cNvPr id="50" name="Cube 49">
            <a:extLst>
              <a:ext uri="{FF2B5EF4-FFF2-40B4-BE49-F238E27FC236}">
                <a16:creationId xmlns:a16="http://schemas.microsoft.com/office/drawing/2014/main" xmlns="" id="{76DF051F-0B09-4790-9954-229208895612}"/>
              </a:ext>
            </a:extLst>
          </p:cNvPr>
          <p:cNvSpPr/>
          <p:nvPr/>
        </p:nvSpPr>
        <p:spPr>
          <a:xfrm>
            <a:off x="8754855" y="74007"/>
            <a:ext cx="242998" cy="250825"/>
          </a:xfrm>
          <a:prstGeom prst="cube">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52" name="Image 5" descr="link.png">
            <a:extLst>
              <a:ext uri="{FF2B5EF4-FFF2-40B4-BE49-F238E27FC236}">
                <a16:creationId xmlns:a16="http://schemas.microsoft.com/office/drawing/2014/main" xmlns="" id="{5E8A78FA-61F6-4ECB-89F1-E07C51370681}"/>
              </a:ext>
            </a:extLst>
          </p:cNvPr>
          <p:cNvPicPr>
            <a:picLocks noChangeAspect="1"/>
          </p:cNvPicPr>
          <p:nvPr/>
        </p:nvPicPr>
        <p:blipFill>
          <a:blip r:embed="rId3"/>
          <a:stretch>
            <a:fillRect/>
          </a:stretch>
        </p:blipFill>
        <p:spPr>
          <a:xfrm rot="2640000">
            <a:off x="8631510" y="156237"/>
            <a:ext cx="120771" cy="122777"/>
          </a:xfrm>
          <a:prstGeom prst="rect">
            <a:avLst/>
          </a:prstGeom>
        </p:spPr>
      </p:pic>
      <p:sp>
        <p:nvSpPr>
          <p:cNvPr id="54" name="Cube 53">
            <a:extLst>
              <a:ext uri="{FF2B5EF4-FFF2-40B4-BE49-F238E27FC236}">
                <a16:creationId xmlns:a16="http://schemas.microsoft.com/office/drawing/2014/main" xmlns="" id="{64C8AFB1-14C5-4F72-B37A-155E2ADBE8E4}"/>
              </a:ext>
            </a:extLst>
          </p:cNvPr>
          <p:cNvSpPr/>
          <p:nvPr/>
        </p:nvSpPr>
        <p:spPr>
          <a:xfrm>
            <a:off x="9133114"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56" name="Image 5" descr="link.png">
            <a:extLst>
              <a:ext uri="{FF2B5EF4-FFF2-40B4-BE49-F238E27FC236}">
                <a16:creationId xmlns:a16="http://schemas.microsoft.com/office/drawing/2014/main" xmlns="" id="{7BC3863A-9B99-4A33-BCCA-50FE3A44BD8F}"/>
              </a:ext>
            </a:extLst>
          </p:cNvPr>
          <p:cNvPicPr>
            <a:picLocks noChangeAspect="1"/>
          </p:cNvPicPr>
          <p:nvPr/>
        </p:nvPicPr>
        <p:blipFill>
          <a:blip r:embed="rId3"/>
          <a:stretch>
            <a:fillRect/>
          </a:stretch>
        </p:blipFill>
        <p:spPr>
          <a:xfrm rot="2640000">
            <a:off x="9009769" y="156237"/>
            <a:ext cx="120771" cy="122777"/>
          </a:xfrm>
          <a:prstGeom prst="rect">
            <a:avLst/>
          </a:prstGeom>
        </p:spPr>
      </p:pic>
      <p:sp>
        <p:nvSpPr>
          <p:cNvPr id="58" name="Cube 57">
            <a:extLst>
              <a:ext uri="{FF2B5EF4-FFF2-40B4-BE49-F238E27FC236}">
                <a16:creationId xmlns:a16="http://schemas.microsoft.com/office/drawing/2014/main" xmlns="" id="{6E06DC3E-FBAD-486E-9A87-0F01ED9284B1}"/>
              </a:ext>
            </a:extLst>
          </p:cNvPr>
          <p:cNvSpPr/>
          <p:nvPr/>
        </p:nvSpPr>
        <p:spPr>
          <a:xfrm>
            <a:off x="9527820"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60" name="Image 5" descr="link.png">
            <a:extLst>
              <a:ext uri="{FF2B5EF4-FFF2-40B4-BE49-F238E27FC236}">
                <a16:creationId xmlns:a16="http://schemas.microsoft.com/office/drawing/2014/main" xmlns="" id="{448672E3-2D60-40B8-8336-1CA1EC0114ED}"/>
              </a:ext>
            </a:extLst>
          </p:cNvPr>
          <p:cNvPicPr>
            <a:picLocks noChangeAspect="1"/>
          </p:cNvPicPr>
          <p:nvPr/>
        </p:nvPicPr>
        <p:blipFill>
          <a:blip r:embed="rId3"/>
          <a:stretch>
            <a:fillRect/>
          </a:stretch>
        </p:blipFill>
        <p:spPr>
          <a:xfrm rot="2640000">
            <a:off x="9396251" y="156237"/>
            <a:ext cx="120771" cy="122777"/>
          </a:xfrm>
          <a:prstGeom prst="rect">
            <a:avLst/>
          </a:prstGeom>
        </p:spPr>
      </p:pic>
      <p:sp>
        <p:nvSpPr>
          <p:cNvPr id="70" name="Cube 69">
            <a:extLst>
              <a:ext uri="{FF2B5EF4-FFF2-40B4-BE49-F238E27FC236}">
                <a16:creationId xmlns:a16="http://schemas.microsoft.com/office/drawing/2014/main" xmlns="" id="{3F50F604-FF67-48FD-8074-A75976244D1F}"/>
              </a:ext>
            </a:extLst>
          </p:cNvPr>
          <p:cNvSpPr/>
          <p:nvPr/>
        </p:nvSpPr>
        <p:spPr>
          <a:xfrm>
            <a:off x="9908741"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72" name="Image 5" descr="link.png">
            <a:extLst>
              <a:ext uri="{FF2B5EF4-FFF2-40B4-BE49-F238E27FC236}">
                <a16:creationId xmlns:a16="http://schemas.microsoft.com/office/drawing/2014/main" xmlns="" id="{EA838AA0-02C9-40E6-9339-F19E10378234}"/>
              </a:ext>
            </a:extLst>
          </p:cNvPr>
          <p:cNvPicPr>
            <a:picLocks noChangeAspect="1"/>
          </p:cNvPicPr>
          <p:nvPr/>
        </p:nvPicPr>
        <p:blipFill>
          <a:blip r:embed="rId3"/>
          <a:stretch>
            <a:fillRect/>
          </a:stretch>
        </p:blipFill>
        <p:spPr>
          <a:xfrm rot="2640000">
            <a:off x="9785395" y="139791"/>
            <a:ext cx="120771" cy="122777"/>
          </a:xfrm>
          <a:prstGeom prst="rect">
            <a:avLst/>
          </a:prstGeom>
        </p:spPr>
      </p:pic>
      <p:sp>
        <p:nvSpPr>
          <p:cNvPr id="74" name="Cube 73">
            <a:extLst>
              <a:ext uri="{FF2B5EF4-FFF2-40B4-BE49-F238E27FC236}">
                <a16:creationId xmlns:a16="http://schemas.microsoft.com/office/drawing/2014/main" xmlns="" id="{3F2A5BA6-3F4D-4207-96A2-24E648360713}"/>
              </a:ext>
            </a:extLst>
          </p:cNvPr>
          <p:cNvSpPr/>
          <p:nvPr/>
        </p:nvSpPr>
        <p:spPr>
          <a:xfrm>
            <a:off x="10278776"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76" name="Image 5" descr="link.png">
            <a:extLst>
              <a:ext uri="{FF2B5EF4-FFF2-40B4-BE49-F238E27FC236}">
                <a16:creationId xmlns:a16="http://schemas.microsoft.com/office/drawing/2014/main" xmlns="" id="{4CD39150-81D7-4863-9088-E425D15139F0}"/>
              </a:ext>
            </a:extLst>
          </p:cNvPr>
          <p:cNvPicPr>
            <a:picLocks noChangeAspect="1"/>
          </p:cNvPicPr>
          <p:nvPr/>
        </p:nvPicPr>
        <p:blipFill>
          <a:blip r:embed="rId3"/>
          <a:stretch>
            <a:fillRect/>
          </a:stretch>
        </p:blipFill>
        <p:spPr>
          <a:xfrm rot="2640000">
            <a:off x="10163654" y="139791"/>
            <a:ext cx="120771" cy="122777"/>
          </a:xfrm>
          <a:prstGeom prst="rect">
            <a:avLst/>
          </a:prstGeom>
        </p:spPr>
      </p:pic>
      <p:sp>
        <p:nvSpPr>
          <p:cNvPr id="78" name="Cube 77">
            <a:extLst>
              <a:ext uri="{FF2B5EF4-FFF2-40B4-BE49-F238E27FC236}">
                <a16:creationId xmlns:a16="http://schemas.microsoft.com/office/drawing/2014/main" xmlns="" id="{3A74F5B6-05ED-4681-963A-15392D72E9E5}"/>
              </a:ext>
            </a:extLst>
          </p:cNvPr>
          <p:cNvSpPr/>
          <p:nvPr/>
        </p:nvSpPr>
        <p:spPr>
          <a:xfrm>
            <a:off x="10665258"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80" name="Image 5" descr="link.png">
            <a:extLst>
              <a:ext uri="{FF2B5EF4-FFF2-40B4-BE49-F238E27FC236}">
                <a16:creationId xmlns:a16="http://schemas.microsoft.com/office/drawing/2014/main" xmlns="" id="{30591670-55BA-4140-9289-DE5190EBBF38}"/>
              </a:ext>
            </a:extLst>
          </p:cNvPr>
          <p:cNvPicPr>
            <a:picLocks noChangeAspect="1"/>
          </p:cNvPicPr>
          <p:nvPr/>
        </p:nvPicPr>
        <p:blipFill>
          <a:blip r:embed="rId3"/>
          <a:stretch>
            <a:fillRect/>
          </a:stretch>
        </p:blipFill>
        <p:spPr>
          <a:xfrm rot="2640000">
            <a:off x="10533690" y="139791"/>
            <a:ext cx="120771" cy="122777"/>
          </a:xfrm>
          <a:prstGeom prst="rect">
            <a:avLst/>
          </a:prstGeom>
        </p:spPr>
      </p:pic>
      <p:sp>
        <p:nvSpPr>
          <p:cNvPr id="82" name="Cube 81">
            <a:extLst>
              <a:ext uri="{FF2B5EF4-FFF2-40B4-BE49-F238E27FC236}">
                <a16:creationId xmlns:a16="http://schemas.microsoft.com/office/drawing/2014/main" xmlns="" id="{0944FD4E-1A2B-451D-9BA8-1041A29ED5C2}"/>
              </a:ext>
            </a:extLst>
          </p:cNvPr>
          <p:cNvSpPr/>
          <p:nvPr/>
        </p:nvSpPr>
        <p:spPr>
          <a:xfrm>
            <a:off x="11051741"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84" name="Image 5" descr="link.png">
            <a:extLst>
              <a:ext uri="{FF2B5EF4-FFF2-40B4-BE49-F238E27FC236}">
                <a16:creationId xmlns:a16="http://schemas.microsoft.com/office/drawing/2014/main" xmlns="" id="{5F87FD6A-40C1-43E1-8729-F05FC010EBC5}"/>
              </a:ext>
            </a:extLst>
          </p:cNvPr>
          <p:cNvPicPr>
            <a:picLocks noChangeAspect="1"/>
          </p:cNvPicPr>
          <p:nvPr/>
        </p:nvPicPr>
        <p:blipFill>
          <a:blip r:embed="rId3"/>
          <a:stretch>
            <a:fillRect/>
          </a:stretch>
        </p:blipFill>
        <p:spPr>
          <a:xfrm rot="2640000">
            <a:off x="10928395" y="156237"/>
            <a:ext cx="120771" cy="122777"/>
          </a:xfrm>
          <a:prstGeom prst="rect">
            <a:avLst/>
          </a:prstGeom>
        </p:spPr>
      </p:pic>
      <p:sp>
        <p:nvSpPr>
          <p:cNvPr id="86" name="Cube 85">
            <a:extLst>
              <a:ext uri="{FF2B5EF4-FFF2-40B4-BE49-F238E27FC236}">
                <a16:creationId xmlns:a16="http://schemas.microsoft.com/office/drawing/2014/main" xmlns="" id="{3F1BB006-E431-4B22-985C-236C98FCD048}"/>
              </a:ext>
            </a:extLst>
          </p:cNvPr>
          <p:cNvSpPr/>
          <p:nvPr/>
        </p:nvSpPr>
        <p:spPr>
          <a:xfrm>
            <a:off x="11429999"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88" name="Image 5" descr="link.png">
            <a:extLst>
              <a:ext uri="{FF2B5EF4-FFF2-40B4-BE49-F238E27FC236}">
                <a16:creationId xmlns:a16="http://schemas.microsoft.com/office/drawing/2014/main" xmlns="" id="{4D113619-5508-4A32-839F-F38B03D2FAD8}"/>
              </a:ext>
            </a:extLst>
          </p:cNvPr>
          <p:cNvPicPr>
            <a:picLocks noChangeAspect="1"/>
          </p:cNvPicPr>
          <p:nvPr/>
        </p:nvPicPr>
        <p:blipFill>
          <a:blip r:embed="rId3"/>
          <a:stretch>
            <a:fillRect/>
          </a:stretch>
        </p:blipFill>
        <p:spPr>
          <a:xfrm rot="2640000">
            <a:off x="11306654" y="156237"/>
            <a:ext cx="120771" cy="122777"/>
          </a:xfrm>
          <a:prstGeom prst="rect">
            <a:avLst/>
          </a:prstGeom>
        </p:spPr>
      </p:pic>
      <p:sp>
        <p:nvSpPr>
          <p:cNvPr id="90" name="Cube 89">
            <a:extLst>
              <a:ext uri="{FF2B5EF4-FFF2-40B4-BE49-F238E27FC236}">
                <a16:creationId xmlns:a16="http://schemas.microsoft.com/office/drawing/2014/main" xmlns="" id="{E7379647-73E0-4496-9494-5827D7C79C7A}"/>
              </a:ext>
            </a:extLst>
          </p:cNvPr>
          <p:cNvSpPr/>
          <p:nvPr/>
        </p:nvSpPr>
        <p:spPr>
          <a:xfrm>
            <a:off x="11816482"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92" name="Image 5" descr="link.png">
            <a:extLst>
              <a:ext uri="{FF2B5EF4-FFF2-40B4-BE49-F238E27FC236}">
                <a16:creationId xmlns:a16="http://schemas.microsoft.com/office/drawing/2014/main" xmlns="" id="{2A29F7A1-1606-4117-A74B-6E1F018C183B}"/>
              </a:ext>
            </a:extLst>
          </p:cNvPr>
          <p:cNvPicPr>
            <a:picLocks noChangeAspect="1"/>
          </p:cNvPicPr>
          <p:nvPr/>
        </p:nvPicPr>
        <p:blipFill>
          <a:blip r:embed="rId3"/>
          <a:stretch>
            <a:fillRect/>
          </a:stretch>
        </p:blipFill>
        <p:spPr>
          <a:xfrm rot="2640000">
            <a:off x="11693136" y="156237"/>
            <a:ext cx="120771" cy="122777"/>
          </a:xfrm>
          <a:prstGeom prst="rect">
            <a:avLst/>
          </a:prstGeom>
        </p:spPr>
      </p:pic>
      <p:sp>
        <p:nvSpPr>
          <p:cNvPr id="3" name="Rectangle 2">
            <a:extLst>
              <a:ext uri="{FF2B5EF4-FFF2-40B4-BE49-F238E27FC236}">
                <a16:creationId xmlns:a16="http://schemas.microsoft.com/office/drawing/2014/main" xmlns="" id="{0CCAFCD2-AF2D-46C5-BCD3-2B72D7AC1C99}"/>
              </a:ext>
            </a:extLst>
          </p:cNvPr>
          <p:cNvSpPr/>
          <p:nvPr/>
        </p:nvSpPr>
        <p:spPr>
          <a:xfrm>
            <a:off x="1361622" y="1362075"/>
            <a:ext cx="2259013" cy="3496412"/>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xmlns="" id="{00E7F4BC-92DB-43E0-B986-9E76802573D0}"/>
              </a:ext>
            </a:extLst>
          </p:cNvPr>
          <p:cNvSpPr txBox="1"/>
          <p:nvPr/>
        </p:nvSpPr>
        <p:spPr>
          <a:xfrm>
            <a:off x="1380666" y="1381125"/>
            <a:ext cx="2235310" cy="369888"/>
          </a:xfrm>
          <a:prstGeom prst="rect">
            <a:avLst/>
          </a:prstGeom>
          <a:solidFill>
            <a:srgbClr val="E83F6F"/>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a:solidFill>
                  <a:srgbClr val="FFFFFF"/>
                </a:solidFill>
              </a:rPr>
              <a:t>BLOC N-2</a:t>
            </a:r>
          </a:p>
        </p:txBody>
      </p:sp>
      <p:sp>
        <p:nvSpPr>
          <p:cNvPr id="11" name="Bulle narrative : rectangle à coins arrondis 10">
            <a:extLst>
              <a:ext uri="{FF2B5EF4-FFF2-40B4-BE49-F238E27FC236}">
                <a16:creationId xmlns:a16="http://schemas.microsoft.com/office/drawing/2014/main" xmlns="" id="{FB522E13-B37F-4B14-A1AB-AF1AD8AFE107}"/>
              </a:ext>
            </a:extLst>
          </p:cNvPr>
          <p:cNvSpPr/>
          <p:nvPr/>
        </p:nvSpPr>
        <p:spPr>
          <a:xfrm>
            <a:off x="4409938" y="5400675"/>
            <a:ext cx="6646193" cy="992532"/>
          </a:xfrm>
          <a:prstGeom prst="wedgeRoundRectCallout">
            <a:avLst>
              <a:gd name="adj1" fmla="val 67541"/>
              <a:gd name="adj2" fmla="val -2961"/>
              <a:gd name="adj3" fmla="val 16667"/>
            </a:avLst>
          </a:prstGeom>
          <a:solidFill>
            <a:schemeClr val="bg1"/>
          </a:solidFill>
          <a:ln w="9525">
            <a:solidFill>
              <a:schemeClr val="tx1">
                <a:lumMod val="85000"/>
                <a:lumOff val="1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400">
                <a:solidFill>
                  <a:schemeClr val="tx1">
                    <a:lumMod val="75000"/>
                    <a:lumOff val="25000"/>
                  </a:schemeClr>
                </a:solidFill>
                <a:latin typeface="Century Gothic" panose="020B0502020202020204" pitchFamily="34" charset="0"/>
              </a:rPr>
              <a:t>Un Hash est une </a:t>
            </a:r>
            <a:r>
              <a:rPr lang="fr-FR" sz="1400">
                <a:solidFill>
                  <a:srgbClr val="E83F6F"/>
                </a:solidFill>
                <a:latin typeface="Century Gothic" panose="020B0502020202020204" pitchFamily="34" charset="0"/>
              </a:rPr>
              <a:t>empreinte</a:t>
            </a:r>
            <a:r>
              <a:rPr lang="fr-FR" sz="1400">
                <a:solidFill>
                  <a:schemeClr val="tx1">
                    <a:lumMod val="75000"/>
                    <a:lumOff val="25000"/>
                  </a:schemeClr>
                </a:solidFill>
                <a:latin typeface="Century Gothic" panose="020B0502020202020204" pitchFamily="34" charset="0"/>
              </a:rPr>
              <a:t> unique d’une donnée</a:t>
            </a:r>
          </a:p>
          <a:p>
            <a:pPr algn="ctr"/>
            <a:r>
              <a:rPr lang="fr-FR" sz="1400" b="1" err="1">
                <a:solidFill>
                  <a:schemeClr val="tx1">
                    <a:lumMod val="75000"/>
                    <a:lumOff val="25000"/>
                  </a:schemeClr>
                </a:solidFill>
                <a:latin typeface="Century Gothic" panose="020B0502020202020204" pitchFamily="34" charset="0"/>
              </a:rPr>
              <a:t>myData</a:t>
            </a:r>
            <a:r>
              <a:rPr lang="fr-FR" sz="1400" b="1">
                <a:solidFill>
                  <a:schemeClr val="tx1">
                    <a:lumMod val="75000"/>
                    <a:lumOff val="25000"/>
                  </a:schemeClr>
                </a:solidFill>
                <a:latin typeface="Century Gothic" panose="020B0502020202020204" pitchFamily="34" charset="0"/>
              </a:rPr>
              <a:t> </a:t>
            </a:r>
            <a:r>
              <a:rPr lang="fr-FR" sz="1400" b="1">
                <a:solidFill>
                  <a:schemeClr val="tx1">
                    <a:lumMod val="75000"/>
                    <a:lumOff val="25000"/>
                  </a:schemeClr>
                </a:solidFill>
                <a:latin typeface="Century Gothic" panose="020B0502020202020204" pitchFamily="34" charset="0"/>
                <a:sym typeface="Wingdings" panose="05000000000000000000" pitchFamily="2" charset="2"/>
              </a:rPr>
              <a:t> cf23df2207d99a74fbe169e3eba035e633b65d94 </a:t>
            </a:r>
            <a:endParaRPr lang="en-US" sz="1400" b="1">
              <a:solidFill>
                <a:schemeClr val="tx1">
                  <a:lumMod val="75000"/>
                  <a:lumOff val="25000"/>
                </a:schemeClr>
              </a:solidFill>
              <a:latin typeface="Century Gothic" panose="020B0502020202020204" pitchFamily="34" charset="0"/>
            </a:endParaRPr>
          </a:p>
        </p:txBody>
      </p:sp>
      <p:pic>
        <p:nvPicPr>
          <p:cNvPr id="13" name="Image 48" descr="icon-2.png">
            <a:extLst>
              <a:ext uri="{FF2B5EF4-FFF2-40B4-BE49-F238E27FC236}">
                <a16:creationId xmlns:a16="http://schemas.microsoft.com/office/drawing/2014/main" xmlns="" id="{08D83BA7-D352-493A-82D7-F93A60E5AE08}"/>
              </a:ext>
            </a:extLst>
          </p:cNvPr>
          <p:cNvPicPr>
            <a:picLocks noChangeAspect="1"/>
          </p:cNvPicPr>
          <p:nvPr/>
        </p:nvPicPr>
        <p:blipFill>
          <a:blip r:embed="rId4">
            <a:duotone>
              <a:prstClr val="black"/>
              <a:schemeClr val="tx2">
                <a:tint val="45000"/>
                <a:satMod val="400000"/>
              </a:schemeClr>
            </a:duotone>
          </a:blip>
          <a:stretch>
            <a:fillRect/>
          </a:stretch>
        </p:blipFill>
        <p:spPr>
          <a:xfrm flipH="1">
            <a:off x="4151701" y="5163642"/>
            <a:ext cx="459879" cy="473191"/>
          </a:xfrm>
          <a:prstGeom prst="rect">
            <a:avLst/>
          </a:prstGeom>
        </p:spPr>
      </p:pic>
      <p:sp>
        <p:nvSpPr>
          <p:cNvPr id="15" name="Rectangle 14">
            <a:extLst>
              <a:ext uri="{FF2B5EF4-FFF2-40B4-BE49-F238E27FC236}">
                <a16:creationId xmlns:a16="http://schemas.microsoft.com/office/drawing/2014/main" xmlns="" id="{80A7F6F0-DF6A-438A-B84E-7F909490A4CC}"/>
              </a:ext>
            </a:extLst>
          </p:cNvPr>
          <p:cNvSpPr/>
          <p:nvPr/>
        </p:nvSpPr>
        <p:spPr>
          <a:xfrm>
            <a:off x="1561581" y="1885950"/>
            <a:ext cx="1856668" cy="550014"/>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757070"/>
                </a:solidFill>
              </a:rPr>
              <a:t>HASH N-3</a:t>
            </a:r>
          </a:p>
        </p:txBody>
      </p:sp>
      <p:sp>
        <p:nvSpPr>
          <p:cNvPr id="55" name="Rectangle 54">
            <a:extLst>
              <a:ext uri="{FF2B5EF4-FFF2-40B4-BE49-F238E27FC236}">
                <a16:creationId xmlns:a16="http://schemas.microsoft.com/office/drawing/2014/main" xmlns="" id="{55972EAD-0E53-4881-965E-861637D78985}"/>
              </a:ext>
            </a:extLst>
          </p:cNvPr>
          <p:cNvSpPr/>
          <p:nvPr/>
        </p:nvSpPr>
        <p:spPr>
          <a:xfrm>
            <a:off x="1571103" y="2590800"/>
            <a:ext cx="1855788" cy="134934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757070"/>
                </a:solidFill>
              </a:rPr>
              <a:t>DONNEES</a:t>
            </a:r>
          </a:p>
          <a:p>
            <a:pPr algn="ctr"/>
            <a:r>
              <a:rPr lang="fr-FR">
                <a:solidFill>
                  <a:srgbClr val="757070"/>
                </a:solidFill>
                <a:cs typeface="Calibri"/>
              </a:rPr>
              <a:t>(registre)</a:t>
            </a:r>
          </a:p>
        </p:txBody>
      </p:sp>
      <p:sp>
        <p:nvSpPr>
          <p:cNvPr id="59" name="Rectangle 58">
            <a:extLst>
              <a:ext uri="{FF2B5EF4-FFF2-40B4-BE49-F238E27FC236}">
                <a16:creationId xmlns:a16="http://schemas.microsoft.com/office/drawing/2014/main" xmlns="" id="{5EEE34EB-4019-4EA1-BAD3-8A39A8CFA831}"/>
              </a:ext>
            </a:extLst>
          </p:cNvPr>
          <p:cNvSpPr/>
          <p:nvPr/>
        </p:nvSpPr>
        <p:spPr>
          <a:xfrm>
            <a:off x="1571103" y="4124325"/>
            <a:ext cx="1856668" cy="550014"/>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757070"/>
                </a:solidFill>
              </a:rPr>
              <a:t>HASH N-2</a:t>
            </a:r>
          </a:p>
        </p:txBody>
      </p:sp>
      <p:sp>
        <p:nvSpPr>
          <p:cNvPr id="61" name="Rectangle 60">
            <a:extLst>
              <a:ext uri="{FF2B5EF4-FFF2-40B4-BE49-F238E27FC236}">
                <a16:creationId xmlns:a16="http://schemas.microsoft.com/office/drawing/2014/main" xmlns="" id="{B29F1757-B8D9-4290-824E-7906DAC408BD}"/>
              </a:ext>
            </a:extLst>
          </p:cNvPr>
          <p:cNvSpPr/>
          <p:nvPr/>
        </p:nvSpPr>
        <p:spPr>
          <a:xfrm>
            <a:off x="4799005" y="1362075"/>
            <a:ext cx="2259013" cy="3496412"/>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ZoneTexte 62">
            <a:extLst>
              <a:ext uri="{FF2B5EF4-FFF2-40B4-BE49-F238E27FC236}">
                <a16:creationId xmlns:a16="http://schemas.microsoft.com/office/drawing/2014/main" xmlns="" id="{AE8C0DB5-0C6D-4017-85DB-06BE7442632E}"/>
              </a:ext>
            </a:extLst>
          </p:cNvPr>
          <p:cNvSpPr txBox="1"/>
          <p:nvPr/>
        </p:nvSpPr>
        <p:spPr>
          <a:xfrm>
            <a:off x="4818048" y="1381125"/>
            <a:ext cx="2235310" cy="369888"/>
          </a:xfrm>
          <a:prstGeom prst="rect">
            <a:avLst/>
          </a:prstGeom>
          <a:solidFill>
            <a:srgbClr val="E83F6F"/>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a:solidFill>
                  <a:srgbClr val="FFFFFF"/>
                </a:solidFill>
              </a:rPr>
              <a:t>BLOC N-1</a:t>
            </a:r>
          </a:p>
        </p:txBody>
      </p:sp>
      <p:sp>
        <p:nvSpPr>
          <p:cNvPr id="65" name="Rectangle 64">
            <a:extLst>
              <a:ext uri="{FF2B5EF4-FFF2-40B4-BE49-F238E27FC236}">
                <a16:creationId xmlns:a16="http://schemas.microsoft.com/office/drawing/2014/main" xmlns="" id="{D81622D4-AF9F-4A2F-B781-028F8739EBC6}"/>
              </a:ext>
            </a:extLst>
          </p:cNvPr>
          <p:cNvSpPr/>
          <p:nvPr/>
        </p:nvSpPr>
        <p:spPr>
          <a:xfrm>
            <a:off x="4998963" y="1885950"/>
            <a:ext cx="1856668" cy="550014"/>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757070"/>
                </a:solidFill>
              </a:rPr>
              <a:t>HASH N-2</a:t>
            </a:r>
          </a:p>
        </p:txBody>
      </p:sp>
      <p:sp>
        <p:nvSpPr>
          <p:cNvPr id="67" name="Rectangle 66">
            <a:extLst>
              <a:ext uri="{FF2B5EF4-FFF2-40B4-BE49-F238E27FC236}">
                <a16:creationId xmlns:a16="http://schemas.microsoft.com/office/drawing/2014/main" xmlns="" id="{E2060EE4-C9F8-4168-9B26-332FA8B023C0}"/>
              </a:ext>
            </a:extLst>
          </p:cNvPr>
          <p:cNvSpPr/>
          <p:nvPr/>
        </p:nvSpPr>
        <p:spPr>
          <a:xfrm>
            <a:off x="5008485" y="2590800"/>
            <a:ext cx="1855788" cy="134934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757070"/>
                </a:solidFill>
              </a:rPr>
              <a:t>DONNEES</a:t>
            </a:r>
            <a:endParaRPr lang="fr-FR">
              <a:solidFill>
                <a:srgbClr val="FFFFFF"/>
              </a:solidFill>
              <a:cs typeface="Calibri"/>
            </a:endParaRPr>
          </a:p>
          <a:p>
            <a:pPr algn="ctr"/>
            <a:r>
              <a:rPr lang="fr-FR">
                <a:solidFill>
                  <a:srgbClr val="757070"/>
                </a:solidFill>
                <a:cs typeface="Calibri"/>
              </a:rPr>
              <a:t>(registre)</a:t>
            </a:r>
          </a:p>
        </p:txBody>
      </p:sp>
      <p:sp>
        <p:nvSpPr>
          <p:cNvPr id="69" name="Rectangle 68">
            <a:extLst>
              <a:ext uri="{FF2B5EF4-FFF2-40B4-BE49-F238E27FC236}">
                <a16:creationId xmlns:a16="http://schemas.microsoft.com/office/drawing/2014/main" xmlns="" id="{3F14F3C7-E2DA-43B3-92C3-1C30E20C97D2}"/>
              </a:ext>
            </a:extLst>
          </p:cNvPr>
          <p:cNvSpPr/>
          <p:nvPr/>
        </p:nvSpPr>
        <p:spPr>
          <a:xfrm>
            <a:off x="5008485" y="4124325"/>
            <a:ext cx="1856668" cy="550014"/>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757070"/>
                </a:solidFill>
              </a:rPr>
              <a:t>HASH N-1</a:t>
            </a:r>
          </a:p>
        </p:txBody>
      </p:sp>
      <p:sp>
        <p:nvSpPr>
          <p:cNvPr id="71" name="Rectangle 70">
            <a:extLst>
              <a:ext uri="{FF2B5EF4-FFF2-40B4-BE49-F238E27FC236}">
                <a16:creationId xmlns:a16="http://schemas.microsoft.com/office/drawing/2014/main" xmlns="" id="{9DB7DB79-E272-45F7-A70E-E52165189321}"/>
              </a:ext>
            </a:extLst>
          </p:cNvPr>
          <p:cNvSpPr/>
          <p:nvPr/>
        </p:nvSpPr>
        <p:spPr>
          <a:xfrm>
            <a:off x="8169734" y="1352550"/>
            <a:ext cx="2259013" cy="3496412"/>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ZoneTexte 72">
            <a:extLst>
              <a:ext uri="{FF2B5EF4-FFF2-40B4-BE49-F238E27FC236}">
                <a16:creationId xmlns:a16="http://schemas.microsoft.com/office/drawing/2014/main" xmlns="" id="{BB8ECCEC-1E9E-46DD-906D-F5C81471E7E9}"/>
              </a:ext>
            </a:extLst>
          </p:cNvPr>
          <p:cNvSpPr txBox="1"/>
          <p:nvPr/>
        </p:nvSpPr>
        <p:spPr>
          <a:xfrm>
            <a:off x="8188777" y="1371600"/>
            <a:ext cx="2235310" cy="369888"/>
          </a:xfrm>
          <a:prstGeom prst="rect">
            <a:avLst/>
          </a:prstGeom>
          <a:solidFill>
            <a:srgbClr val="E83F6F"/>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a:solidFill>
                  <a:srgbClr val="FFFFFF"/>
                </a:solidFill>
              </a:rPr>
              <a:t>BLOC N</a:t>
            </a:r>
          </a:p>
        </p:txBody>
      </p:sp>
      <p:sp>
        <p:nvSpPr>
          <p:cNvPr id="75" name="Rectangle 74">
            <a:extLst>
              <a:ext uri="{FF2B5EF4-FFF2-40B4-BE49-F238E27FC236}">
                <a16:creationId xmlns:a16="http://schemas.microsoft.com/office/drawing/2014/main" xmlns="" id="{8F52D553-461E-4DB6-8707-5548BC384C7E}"/>
              </a:ext>
            </a:extLst>
          </p:cNvPr>
          <p:cNvSpPr/>
          <p:nvPr/>
        </p:nvSpPr>
        <p:spPr>
          <a:xfrm>
            <a:off x="8369693" y="1876425"/>
            <a:ext cx="1856668" cy="550014"/>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757070"/>
                </a:solidFill>
              </a:rPr>
              <a:t>HASH N-1</a:t>
            </a:r>
          </a:p>
        </p:txBody>
      </p:sp>
      <p:sp>
        <p:nvSpPr>
          <p:cNvPr id="77" name="Rectangle 76">
            <a:extLst>
              <a:ext uri="{FF2B5EF4-FFF2-40B4-BE49-F238E27FC236}">
                <a16:creationId xmlns:a16="http://schemas.microsoft.com/office/drawing/2014/main" xmlns="" id="{11257554-707D-4A69-8B13-55856C877760}"/>
              </a:ext>
            </a:extLst>
          </p:cNvPr>
          <p:cNvSpPr/>
          <p:nvPr/>
        </p:nvSpPr>
        <p:spPr>
          <a:xfrm>
            <a:off x="8379215" y="2581275"/>
            <a:ext cx="1855788" cy="134934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757070"/>
                </a:solidFill>
              </a:rPr>
              <a:t>DONNEES</a:t>
            </a:r>
            <a:r>
              <a:rPr lang="fr-FR">
                <a:solidFill>
                  <a:srgbClr val="757070"/>
                </a:solidFill>
                <a:cs typeface="Calibri"/>
              </a:rPr>
              <a:t> (registre)</a:t>
            </a:r>
            <a:endParaRPr lang="fr-FR"/>
          </a:p>
        </p:txBody>
      </p:sp>
      <p:sp>
        <p:nvSpPr>
          <p:cNvPr id="79" name="Rectangle 78">
            <a:extLst>
              <a:ext uri="{FF2B5EF4-FFF2-40B4-BE49-F238E27FC236}">
                <a16:creationId xmlns:a16="http://schemas.microsoft.com/office/drawing/2014/main" xmlns="" id="{851EBC37-D204-4E48-B473-33744FF03020}"/>
              </a:ext>
            </a:extLst>
          </p:cNvPr>
          <p:cNvSpPr/>
          <p:nvPr/>
        </p:nvSpPr>
        <p:spPr>
          <a:xfrm>
            <a:off x="8379215" y="4114800"/>
            <a:ext cx="1856668" cy="550014"/>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757070"/>
                </a:solidFill>
              </a:rPr>
              <a:t>HASH N</a:t>
            </a:r>
          </a:p>
        </p:txBody>
      </p:sp>
      <p:cxnSp>
        <p:nvCxnSpPr>
          <p:cNvPr id="17" name="Connecteur : en arc 16">
            <a:extLst>
              <a:ext uri="{FF2B5EF4-FFF2-40B4-BE49-F238E27FC236}">
                <a16:creationId xmlns:a16="http://schemas.microsoft.com/office/drawing/2014/main" xmlns="" id="{B7548194-ECAD-4673-9E83-28F1AA2116E9}"/>
              </a:ext>
            </a:extLst>
          </p:cNvPr>
          <p:cNvCxnSpPr/>
          <p:nvPr/>
        </p:nvCxnSpPr>
        <p:spPr>
          <a:xfrm flipV="1">
            <a:off x="3446904" y="2114550"/>
            <a:ext cx="1524176" cy="2285867"/>
          </a:xfrm>
          <a:prstGeom prst="curvedConnector3">
            <a:avLst/>
          </a:prstGeom>
          <a:ln w="28575">
            <a:solidFill>
              <a:srgbClr val="E83F6F"/>
            </a:solidFill>
            <a:headEnd type="none"/>
            <a:tailEnd type="arrow"/>
          </a:ln>
        </p:spPr>
        <p:style>
          <a:lnRef idx="1">
            <a:schemeClr val="accent2"/>
          </a:lnRef>
          <a:fillRef idx="0">
            <a:schemeClr val="accent2"/>
          </a:fillRef>
          <a:effectRef idx="0">
            <a:schemeClr val="accent2"/>
          </a:effectRef>
          <a:fontRef idx="minor">
            <a:schemeClr val="tx1"/>
          </a:fontRef>
        </p:style>
      </p:cxnSp>
      <p:cxnSp>
        <p:nvCxnSpPr>
          <p:cNvPr id="81" name="Connecteur : en arc 80">
            <a:extLst>
              <a:ext uri="{FF2B5EF4-FFF2-40B4-BE49-F238E27FC236}">
                <a16:creationId xmlns:a16="http://schemas.microsoft.com/office/drawing/2014/main" xmlns="" id="{819EBB35-A092-44E7-8CF3-11681E82AD92}"/>
              </a:ext>
            </a:extLst>
          </p:cNvPr>
          <p:cNvCxnSpPr>
            <a:cxnSpLocks/>
          </p:cNvCxnSpPr>
          <p:nvPr/>
        </p:nvCxnSpPr>
        <p:spPr>
          <a:xfrm flipV="1">
            <a:off x="6865243" y="2124075"/>
            <a:ext cx="1524176" cy="2285867"/>
          </a:xfrm>
          <a:prstGeom prst="curvedConnector3">
            <a:avLst/>
          </a:prstGeom>
          <a:ln w="28575">
            <a:solidFill>
              <a:srgbClr val="E83F6F"/>
            </a:solidFill>
            <a:headEnd type="none"/>
            <a:tailEnd type="arrow"/>
          </a:ln>
        </p:spPr>
        <p:style>
          <a:lnRef idx="1">
            <a:schemeClr val="accent2"/>
          </a:lnRef>
          <a:fillRef idx="0">
            <a:schemeClr val="accent2"/>
          </a:fillRef>
          <a:effectRef idx="0">
            <a:schemeClr val="accent2"/>
          </a:effectRef>
          <a:fontRef idx="minor">
            <a:schemeClr val="tx1"/>
          </a:fontRef>
        </p:style>
      </p:cxnSp>
      <p:sp>
        <p:nvSpPr>
          <p:cNvPr id="8" name="Espace réservé du numéro de diapositive 7"/>
          <p:cNvSpPr>
            <a:spLocks noGrp="1"/>
          </p:cNvSpPr>
          <p:nvPr>
            <p:ph type="sldNum" sz="quarter" idx="12"/>
          </p:nvPr>
        </p:nvSpPr>
        <p:spPr/>
        <p:txBody>
          <a:bodyPr/>
          <a:lstStyle/>
          <a:p>
            <a:fld id="{27C6CCC6-2BE5-4E42-96A4-D1E8E81A3D8E}" type="slidenum">
              <a:rPr lang="de-DE" smtClean="0"/>
              <a:t>12</a:t>
            </a:fld>
            <a:endParaRPr lang="de-DE"/>
          </a:p>
        </p:txBody>
      </p:sp>
      <p:sp>
        <p:nvSpPr>
          <p:cNvPr id="19" name="Espace réservé du pied de page 18"/>
          <p:cNvSpPr>
            <a:spLocks noGrp="1"/>
          </p:cNvSpPr>
          <p:nvPr>
            <p:ph type="ftr" sz="quarter" idx="11"/>
          </p:nvPr>
        </p:nvSpPr>
        <p:spPr/>
        <p:txBody>
          <a:bodyPr/>
          <a:lstStyle/>
          <a:p>
            <a:r>
              <a:rPr lang="fr-FR"/>
              <a:t>P2018 | PX504 - Projet innovation  |  PROJET K | GROUPE 7 | 19/12/2018</a:t>
            </a:r>
            <a:endParaRPr lang="de-DE"/>
          </a:p>
        </p:txBody>
      </p:sp>
    </p:spTree>
    <p:extLst>
      <p:ext uri="{BB962C8B-B14F-4D97-AF65-F5344CB8AC3E}">
        <p14:creationId xmlns:p14="http://schemas.microsoft.com/office/powerpoint/2010/main" val="266373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xmlns="" id="{A7A276A4-04B3-4CB7-806C-410D0E3F2399}"/>
              </a:ext>
            </a:extLst>
          </p:cNvPr>
          <p:cNvSpPr txBox="1">
            <a:spLocks/>
          </p:cNvSpPr>
          <p:nvPr/>
        </p:nvSpPr>
        <p:spPr>
          <a:xfrm>
            <a:off x="28944" y="1905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solidFill>
                  <a:srgbClr val="E83F6F"/>
                </a:solidFill>
                <a:latin typeface="Century Gothic" panose="020B0502020202020204" pitchFamily="34" charset="0"/>
              </a:rPr>
              <a:t>Mineurs</a:t>
            </a:r>
          </a:p>
        </p:txBody>
      </p:sp>
      <p:sp>
        <p:nvSpPr>
          <p:cNvPr id="2" name="Titre 1">
            <a:extLst>
              <a:ext uri="{FF2B5EF4-FFF2-40B4-BE49-F238E27FC236}">
                <a16:creationId xmlns:a16="http://schemas.microsoft.com/office/drawing/2014/main" xmlns="" id="{2C49B30A-C104-49BA-9291-0A80E96CEF26}"/>
              </a:ext>
            </a:extLst>
          </p:cNvPr>
          <p:cNvSpPr txBox="1">
            <a:spLocks/>
          </p:cNvSpPr>
          <p:nvPr/>
        </p:nvSpPr>
        <p:spPr>
          <a:xfrm>
            <a:off x="5350523" y="74007"/>
            <a:ext cx="1123766" cy="2476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1100">
                <a:solidFill>
                  <a:srgbClr val="3A3838"/>
                </a:solidFill>
                <a:latin typeface="SimHei"/>
                <a:ea typeface="SimHei"/>
              </a:rPr>
              <a:t>BLOCKCHAIN</a:t>
            </a:r>
          </a:p>
        </p:txBody>
      </p:sp>
      <p:sp>
        <p:nvSpPr>
          <p:cNvPr id="5" name="Cube 4">
            <a:extLst>
              <a:ext uri="{FF2B5EF4-FFF2-40B4-BE49-F238E27FC236}">
                <a16:creationId xmlns:a16="http://schemas.microsoft.com/office/drawing/2014/main" xmlns="" id="{3A8508B1-A4EB-42EC-9CE1-76871BEA2DFD}"/>
              </a:ext>
            </a:extLst>
          </p:cNvPr>
          <p:cNvSpPr/>
          <p:nvPr/>
        </p:nvSpPr>
        <p:spPr>
          <a:xfrm>
            <a:off x="6477077" y="74007"/>
            <a:ext cx="242998" cy="250825"/>
          </a:xfrm>
          <a:prstGeom prst="cube">
            <a:avLst/>
          </a:prstGeom>
          <a:solidFill>
            <a:srgbClr val="227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6" name="Cube 5">
            <a:extLst>
              <a:ext uri="{FF2B5EF4-FFF2-40B4-BE49-F238E27FC236}">
                <a16:creationId xmlns:a16="http://schemas.microsoft.com/office/drawing/2014/main" xmlns="" id="{9D812AA7-9786-4C7C-BCC3-5DB0C7F58D60}"/>
              </a:ext>
            </a:extLst>
          </p:cNvPr>
          <p:cNvSpPr/>
          <p:nvPr/>
        </p:nvSpPr>
        <p:spPr>
          <a:xfrm>
            <a:off x="6855336" y="74007"/>
            <a:ext cx="242998" cy="250825"/>
          </a:xfrm>
          <a:prstGeom prst="cube">
            <a:avLst/>
          </a:prstGeom>
          <a:solidFill>
            <a:srgbClr val="227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9" name="Image 5" descr="link.png">
            <a:extLst>
              <a:ext uri="{FF2B5EF4-FFF2-40B4-BE49-F238E27FC236}">
                <a16:creationId xmlns:a16="http://schemas.microsoft.com/office/drawing/2014/main" xmlns="" id="{C6A3FA50-A854-455C-876E-33678763DDAE}"/>
              </a:ext>
            </a:extLst>
          </p:cNvPr>
          <p:cNvPicPr>
            <a:picLocks noChangeAspect="1"/>
          </p:cNvPicPr>
          <p:nvPr/>
        </p:nvPicPr>
        <p:blipFill>
          <a:blip r:embed="rId2"/>
          <a:stretch>
            <a:fillRect/>
          </a:stretch>
        </p:blipFill>
        <p:spPr>
          <a:xfrm rot="2640000">
            <a:off x="6731990" y="139791"/>
            <a:ext cx="120771" cy="122777"/>
          </a:xfrm>
          <a:prstGeom prst="rect">
            <a:avLst/>
          </a:prstGeom>
        </p:spPr>
      </p:pic>
      <p:sp>
        <p:nvSpPr>
          <p:cNvPr id="10" name="Cube 9">
            <a:extLst>
              <a:ext uri="{FF2B5EF4-FFF2-40B4-BE49-F238E27FC236}">
                <a16:creationId xmlns:a16="http://schemas.microsoft.com/office/drawing/2014/main" xmlns="" id="{C8970B09-B45E-461A-9786-4BBDBFCD467F}"/>
              </a:ext>
            </a:extLst>
          </p:cNvPr>
          <p:cNvSpPr/>
          <p:nvPr/>
        </p:nvSpPr>
        <p:spPr>
          <a:xfrm>
            <a:off x="7233595" y="74007"/>
            <a:ext cx="242998" cy="250825"/>
          </a:xfrm>
          <a:prstGeom prst="cube">
            <a:avLst/>
          </a:prstGeom>
          <a:solidFill>
            <a:srgbClr val="227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12" name="Image 5" descr="link.png">
            <a:extLst>
              <a:ext uri="{FF2B5EF4-FFF2-40B4-BE49-F238E27FC236}">
                <a16:creationId xmlns:a16="http://schemas.microsoft.com/office/drawing/2014/main" xmlns="" id="{813B7F7F-6EC6-400E-81E0-D42829468CAD}"/>
              </a:ext>
            </a:extLst>
          </p:cNvPr>
          <p:cNvPicPr>
            <a:picLocks noChangeAspect="1"/>
          </p:cNvPicPr>
          <p:nvPr/>
        </p:nvPicPr>
        <p:blipFill>
          <a:blip r:embed="rId2"/>
          <a:stretch>
            <a:fillRect/>
          </a:stretch>
        </p:blipFill>
        <p:spPr>
          <a:xfrm rot="2640000">
            <a:off x="7110249" y="139791"/>
            <a:ext cx="120771" cy="122777"/>
          </a:xfrm>
          <a:prstGeom prst="rect">
            <a:avLst/>
          </a:prstGeom>
        </p:spPr>
      </p:pic>
      <p:sp>
        <p:nvSpPr>
          <p:cNvPr id="14" name="Cube 13">
            <a:extLst>
              <a:ext uri="{FF2B5EF4-FFF2-40B4-BE49-F238E27FC236}">
                <a16:creationId xmlns:a16="http://schemas.microsoft.com/office/drawing/2014/main" xmlns="" id="{B9EB01CA-256E-41B1-AF4A-8ECC24BA6A7B}"/>
              </a:ext>
            </a:extLst>
          </p:cNvPr>
          <p:cNvSpPr/>
          <p:nvPr/>
        </p:nvSpPr>
        <p:spPr>
          <a:xfrm>
            <a:off x="7611853" y="74007"/>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16" name="Image 5" descr="link.png">
            <a:extLst>
              <a:ext uri="{FF2B5EF4-FFF2-40B4-BE49-F238E27FC236}">
                <a16:creationId xmlns:a16="http://schemas.microsoft.com/office/drawing/2014/main" xmlns="" id="{7AA7B6C2-76D2-4D0A-8768-1B182D042A5B}"/>
              </a:ext>
            </a:extLst>
          </p:cNvPr>
          <p:cNvPicPr>
            <a:picLocks noChangeAspect="1"/>
          </p:cNvPicPr>
          <p:nvPr/>
        </p:nvPicPr>
        <p:blipFill>
          <a:blip r:embed="rId2"/>
          <a:stretch>
            <a:fillRect/>
          </a:stretch>
        </p:blipFill>
        <p:spPr>
          <a:xfrm rot="2640000">
            <a:off x="7488508" y="139791"/>
            <a:ext cx="120771" cy="122777"/>
          </a:xfrm>
          <a:prstGeom prst="rect">
            <a:avLst/>
          </a:prstGeom>
        </p:spPr>
      </p:pic>
      <p:sp>
        <p:nvSpPr>
          <p:cNvPr id="18" name="Cube 17">
            <a:extLst>
              <a:ext uri="{FF2B5EF4-FFF2-40B4-BE49-F238E27FC236}">
                <a16:creationId xmlns:a16="http://schemas.microsoft.com/office/drawing/2014/main" xmlns="" id="{9A3CCD08-F66B-46F8-8E74-D74BC290A9CA}"/>
              </a:ext>
            </a:extLst>
          </p:cNvPr>
          <p:cNvSpPr/>
          <p:nvPr/>
        </p:nvSpPr>
        <p:spPr>
          <a:xfrm>
            <a:off x="7981889" y="74007"/>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20" name="Image 5" descr="link.png">
            <a:extLst>
              <a:ext uri="{FF2B5EF4-FFF2-40B4-BE49-F238E27FC236}">
                <a16:creationId xmlns:a16="http://schemas.microsoft.com/office/drawing/2014/main" xmlns="" id="{5A5C87E3-1BAA-41A8-A508-C82FFB7D8792}"/>
              </a:ext>
            </a:extLst>
          </p:cNvPr>
          <p:cNvPicPr>
            <a:picLocks noChangeAspect="1"/>
          </p:cNvPicPr>
          <p:nvPr/>
        </p:nvPicPr>
        <p:blipFill>
          <a:blip r:embed="rId2"/>
          <a:stretch>
            <a:fillRect/>
          </a:stretch>
        </p:blipFill>
        <p:spPr>
          <a:xfrm rot="2640000">
            <a:off x="7866767" y="139791"/>
            <a:ext cx="120771" cy="122777"/>
          </a:xfrm>
          <a:prstGeom prst="rect">
            <a:avLst/>
          </a:prstGeom>
        </p:spPr>
      </p:pic>
      <p:sp>
        <p:nvSpPr>
          <p:cNvPr id="22" name="Cube 21">
            <a:extLst>
              <a:ext uri="{FF2B5EF4-FFF2-40B4-BE49-F238E27FC236}">
                <a16:creationId xmlns:a16="http://schemas.microsoft.com/office/drawing/2014/main" xmlns="" id="{0B18CB83-A470-4EC4-AF98-47EDFCB759CB}"/>
              </a:ext>
            </a:extLst>
          </p:cNvPr>
          <p:cNvSpPr/>
          <p:nvPr/>
        </p:nvSpPr>
        <p:spPr>
          <a:xfrm>
            <a:off x="8368371" y="74007"/>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24" name="Image 5" descr="link.png">
            <a:extLst>
              <a:ext uri="{FF2B5EF4-FFF2-40B4-BE49-F238E27FC236}">
                <a16:creationId xmlns:a16="http://schemas.microsoft.com/office/drawing/2014/main" xmlns="" id="{68D54E4A-4303-4FD5-9C44-BAB98D2F60A1}"/>
              </a:ext>
            </a:extLst>
          </p:cNvPr>
          <p:cNvPicPr>
            <a:picLocks noChangeAspect="1"/>
          </p:cNvPicPr>
          <p:nvPr/>
        </p:nvPicPr>
        <p:blipFill>
          <a:blip r:embed="rId2"/>
          <a:stretch>
            <a:fillRect/>
          </a:stretch>
        </p:blipFill>
        <p:spPr>
          <a:xfrm rot="2640000">
            <a:off x="8236803" y="139791"/>
            <a:ext cx="120771" cy="122777"/>
          </a:xfrm>
          <a:prstGeom prst="rect">
            <a:avLst/>
          </a:prstGeom>
        </p:spPr>
      </p:pic>
      <p:sp>
        <p:nvSpPr>
          <p:cNvPr id="50" name="Cube 49">
            <a:extLst>
              <a:ext uri="{FF2B5EF4-FFF2-40B4-BE49-F238E27FC236}">
                <a16:creationId xmlns:a16="http://schemas.microsoft.com/office/drawing/2014/main" xmlns="" id="{76DF051F-0B09-4790-9954-229208895612}"/>
              </a:ext>
            </a:extLst>
          </p:cNvPr>
          <p:cNvSpPr/>
          <p:nvPr/>
        </p:nvSpPr>
        <p:spPr>
          <a:xfrm>
            <a:off x="8754853" y="74007"/>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52" name="Image 5" descr="link.png">
            <a:extLst>
              <a:ext uri="{FF2B5EF4-FFF2-40B4-BE49-F238E27FC236}">
                <a16:creationId xmlns:a16="http://schemas.microsoft.com/office/drawing/2014/main" xmlns="" id="{5E8A78FA-61F6-4ECB-89F1-E07C51370681}"/>
              </a:ext>
            </a:extLst>
          </p:cNvPr>
          <p:cNvPicPr>
            <a:picLocks noChangeAspect="1"/>
          </p:cNvPicPr>
          <p:nvPr/>
        </p:nvPicPr>
        <p:blipFill>
          <a:blip r:embed="rId2"/>
          <a:stretch>
            <a:fillRect/>
          </a:stretch>
        </p:blipFill>
        <p:spPr>
          <a:xfrm rot="2640000">
            <a:off x="8631508" y="156237"/>
            <a:ext cx="120771" cy="122777"/>
          </a:xfrm>
          <a:prstGeom prst="rect">
            <a:avLst/>
          </a:prstGeom>
        </p:spPr>
      </p:pic>
      <p:sp>
        <p:nvSpPr>
          <p:cNvPr id="54" name="Cube 53">
            <a:extLst>
              <a:ext uri="{FF2B5EF4-FFF2-40B4-BE49-F238E27FC236}">
                <a16:creationId xmlns:a16="http://schemas.microsoft.com/office/drawing/2014/main" xmlns="" id="{64C8AFB1-14C5-4F72-B37A-155E2ADBE8E4}"/>
              </a:ext>
            </a:extLst>
          </p:cNvPr>
          <p:cNvSpPr/>
          <p:nvPr/>
        </p:nvSpPr>
        <p:spPr>
          <a:xfrm>
            <a:off x="9133112"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56" name="Image 5" descr="link.png">
            <a:extLst>
              <a:ext uri="{FF2B5EF4-FFF2-40B4-BE49-F238E27FC236}">
                <a16:creationId xmlns:a16="http://schemas.microsoft.com/office/drawing/2014/main" xmlns="" id="{7BC3863A-9B99-4A33-BCCA-50FE3A44BD8F}"/>
              </a:ext>
            </a:extLst>
          </p:cNvPr>
          <p:cNvPicPr>
            <a:picLocks noChangeAspect="1"/>
          </p:cNvPicPr>
          <p:nvPr/>
        </p:nvPicPr>
        <p:blipFill>
          <a:blip r:embed="rId2"/>
          <a:stretch>
            <a:fillRect/>
          </a:stretch>
        </p:blipFill>
        <p:spPr>
          <a:xfrm rot="2640000">
            <a:off x="9009767" y="156237"/>
            <a:ext cx="120771" cy="122777"/>
          </a:xfrm>
          <a:prstGeom prst="rect">
            <a:avLst/>
          </a:prstGeom>
        </p:spPr>
      </p:pic>
      <p:sp>
        <p:nvSpPr>
          <p:cNvPr id="58" name="Cube 57">
            <a:extLst>
              <a:ext uri="{FF2B5EF4-FFF2-40B4-BE49-F238E27FC236}">
                <a16:creationId xmlns:a16="http://schemas.microsoft.com/office/drawing/2014/main" xmlns="" id="{6E06DC3E-FBAD-486E-9A87-0F01ED9284B1}"/>
              </a:ext>
            </a:extLst>
          </p:cNvPr>
          <p:cNvSpPr/>
          <p:nvPr/>
        </p:nvSpPr>
        <p:spPr>
          <a:xfrm>
            <a:off x="9527818"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60" name="Image 5" descr="link.png">
            <a:extLst>
              <a:ext uri="{FF2B5EF4-FFF2-40B4-BE49-F238E27FC236}">
                <a16:creationId xmlns:a16="http://schemas.microsoft.com/office/drawing/2014/main" xmlns="" id="{448672E3-2D60-40B8-8336-1CA1EC0114ED}"/>
              </a:ext>
            </a:extLst>
          </p:cNvPr>
          <p:cNvPicPr>
            <a:picLocks noChangeAspect="1"/>
          </p:cNvPicPr>
          <p:nvPr/>
        </p:nvPicPr>
        <p:blipFill>
          <a:blip r:embed="rId2"/>
          <a:stretch>
            <a:fillRect/>
          </a:stretch>
        </p:blipFill>
        <p:spPr>
          <a:xfrm rot="2640000">
            <a:off x="9396249" y="156237"/>
            <a:ext cx="120771" cy="122777"/>
          </a:xfrm>
          <a:prstGeom prst="rect">
            <a:avLst/>
          </a:prstGeom>
        </p:spPr>
      </p:pic>
      <p:sp>
        <p:nvSpPr>
          <p:cNvPr id="70" name="Cube 69">
            <a:extLst>
              <a:ext uri="{FF2B5EF4-FFF2-40B4-BE49-F238E27FC236}">
                <a16:creationId xmlns:a16="http://schemas.microsoft.com/office/drawing/2014/main" xmlns="" id="{3F50F604-FF67-48FD-8074-A75976244D1F}"/>
              </a:ext>
            </a:extLst>
          </p:cNvPr>
          <p:cNvSpPr/>
          <p:nvPr/>
        </p:nvSpPr>
        <p:spPr>
          <a:xfrm>
            <a:off x="9908741"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72" name="Image 5" descr="link.png">
            <a:extLst>
              <a:ext uri="{FF2B5EF4-FFF2-40B4-BE49-F238E27FC236}">
                <a16:creationId xmlns:a16="http://schemas.microsoft.com/office/drawing/2014/main" xmlns="" id="{EA838AA0-02C9-40E6-9339-F19E10378234}"/>
              </a:ext>
            </a:extLst>
          </p:cNvPr>
          <p:cNvPicPr>
            <a:picLocks noChangeAspect="1"/>
          </p:cNvPicPr>
          <p:nvPr/>
        </p:nvPicPr>
        <p:blipFill>
          <a:blip r:embed="rId2"/>
          <a:stretch>
            <a:fillRect/>
          </a:stretch>
        </p:blipFill>
        <p:spPr>
          <a:xfrm rot="2640000">
            <a:off x="9785395" y="139791"/>
            <a:ext cx="120771" cy="122777"/>
          </a:xfrm>
          <a:prstGeom prst="rect">
            <a:avLst/>
          </a:prstGeom>
        </p:spPr>
      </p:pic>
      <p:sp>
        <p:nvSpPr>
          <p:cNvPr id="74" name="Cube 73">
            <a:extLst>
              <a:ext uri="{FF2B5EF4-FFF2-40B4-BE49-F238E27FC236}">
                <a16:creationId xmlns:a16="http://schemas.microsoft.com/office/drawing/2014/main" xmlns="" id="{3F2A5BA6-3F4D-4207-96A2-24E648360713}"/>
              </a:ext>
            </a:extLst>
          </p:cNvPr>
          <p:cNvSpPr/>
          <p:nvPr/>
        </p:nvSpPr>
        <p:spPr>
          <a:xfrm>
            <a:off x="10278776"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76" name="Image 5" descr="link.png">
            <a:extLst>
              <a:ext uri="{FF2B5EF4-FFF2-40B4-BE49-F238E27FC236}">
                <a16:creationId xmlns:a16="http://schemas.microsoft.com/office/drawing/2014/main" xmlns="" id="{4CD39150-81D7-4863-9088-E425D15139F0}"/>
              </a:ext>
            </a:extLst>
          </p:cNvPr>
          <p:cNvPicPr>
            <a:picLocks noChangeAspect="1"/>
          </p:cNvPicPr>
          <p:nvPr/>
        </p:nvPicPr>
        <p:blipFill>
          <a:blip r:embed="rId2"/>
          <a:stretch>
            <a:fillRect/>
          </a:stretch>
        </p:blipFill>
        <p:spPr>
          <a:xfrm rot="2640000">
            <a:off x="10163654" y="139791"/>
            <a:ext cx="120771" cy="122777"/>
          </a:xfrm>
          <a:prstGeom prst="rect">
            <a:avLst/>
          </a:prstGeom>
        </p:spPr>
      </p:pic>
      <p:sp>
        <p:nvSpPr>
          <p:cNvPr id="78" name="Cube 77">
            <a:extLst>
              <a:ext uri="{FF2B5EF4-FFF2-40B4-BE49-F238E27FC236}">
                <a16:creationId xmlns:a16="http://schemas.microsoft.com/office/drawing/2014/main" xmlns="" id="{3A74F5B6-05ED-4681-963A-15392D72E9E5}"/>
              </a:ext>
            </a:extLst>
          </p:cNvPr>
          <p:cNvSpPr/>
          <p:nvPr/>
        </p:nvSpPr>
        <p:spPr>
          <a:xfrm>
            <a:off x="10665258"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80" name="Image 5" descr="link.png">
            <a:extLst>
              <a:ext uri="{FF2B5EF4-FFF2-40B4-BE49-F238E27FC236}">
                <a16:creationId xmlns:a16="http://schemas.microsoft.com/office/drawing/2014/main" xmlns="" id="{30591670-55BA-4140-9289-DE5190EBBF38}"/>
              </a:ext>
            </a:extLst>
          </p:cNvPr>
          <p:cNvPicPr>
            <a:picLocks noChangeAspect="1"/>
          </p:cNvPicPr>
          <p:nvPr/>
        </p:nvPicPr>
        <p:blipFill>
          <a:blip r:embed="rId2"/>
          <a:stretch>
            <a:fillRect/>
          </a:stretch>
        </p:blipFill>
        <p:spPr>
          <a:xfrm rot="2640000">
            <a:off x="10533690" y="139791"/>
            <a:ext cx="120771" cy="122777"/>
          </a:xfrm>
          <a:prstGeom prst="rect">
            <a:avLst/>
          </a:prstGeom>
        </p:spPr>
      </p:pic>
      <p:sp>
        <p:nvSpPr>
          <p:cNvPr id="82" name="Cube 81">
            <a:extLst>
              <a:ext uri="{FF2B5EF4-FFF2-40B4-BE49-F238E27FC236}">
                <a16:creationId xmlns:a16="http://schemas.microsoft.com/office/drawing/2014/main" xmlns="" id="{0944FD4E-1A2B-451D-9BA8-1041A29ED5C2}"/>
              </a:ext>
            </a:extLst>
          </p:cNvPr>
          <p:cNvSpPr/>
          <p:nvPr/>
        </p:nvSpPr>
        <p:spPr>
          <a:xfrm>
            <a:off x="11051741"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84" name="Image 5" descr="link.png">
            <a:extLst>
              <a:ext uri="{FF2B5EF4-FFF2-40B4-BE49-F238E27FC236}">
                <a16:creationId xmlns:a16="http://schemas.microsoft.com/office/drawing/2014/main" xmlns="" id="{5F87FD6A-40C1-43E1-8729-F05FC010EBC5}"/>
              </a:ext>
            </a:extLst>
          </p:cNvPr>
          <p:cNvPicPr>
            <a:picLocks noChangeAspect="1"/>
          </p:cNvPicPr>
          <p:nvPr/>
        </p:nvPicPr>
        <p:blipFill>
          <a:blip r:embed="rId2"/>
          <a:stretch>
            <a:fillRect/>
          </a:stretch>
        </p:blipFill>
        <p:spPr>
          <a:xfrm rot="2640000">
            <a:off x="10928395" y="156237"/>
            <a:ext cx="120771" cy="122777"/>
          </a:xfrm>
          <a:prstGeom prst="rect">
            <a:avLst/>
          </a:prstGeom>
        </p:spPr>
      </p:pic>
      <p:sp>
        <p:nvSpPr>
          <p:cNvPr id="86" name="Cube 85">
            <a:extLst>
              <a:ext uri="{FF2B5EF4-FFF2-40B4-BE49-F238E27FC236}">
                <a16:creationId xmlns:a16="http://schemas.microsoft.com/office/drawing/2014/main" xmlns="" id="{3F1BB006-E431-4B22-985C-236C98FCD048}"/>
              </a:ext>
            </a:extLst>
          </p:cNvPr>
          <p:cNvSpPr/>
          <p:nvPr/>
        </p:nvSpPr>
        <p:spPr>
          <a:xfrm>
            <a:off x="11429999"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88" name="Image 5" descr="link.png">
            <a:extLst>
              <a:ext uri="{FF2B5EF4-FFF2-40B4-BE49-F238E27FC236}">
                <a16:creationId xmlns:a16="http://schemas.microsoft.com/office/drawing/2014/main" xmlns="" id="{4D113619-5508-4A32-839F-F38B03D2FAD8}"/>
              </a:ext>
            </a:extLst>
          </p:cNvPr>
          <p:cNvPicPr>
            <a:picLocks noChangeAspect="1"/>
          </p:cNvPicPr>
          <p:nvPr/>
        </p:nvPicPr>
        <p:blipFill>
          <a:blip r:embed="rId2"/>
          <a:stretch>
            <a:fillRect/>
          </a:stretch>
        </p:blipFill>
        <p:spPr>
          <a:xfrm rot="2640000">
            <a:off x="11306654" y="156237"/>
            <a:ext cx="120771" cy="122777"/>
          </a:xfrm>
          <a:prstGeom prst="rect">
            <a:avLst/>
          </a:prstGeom>
        </p:spPr>
      </p:pic>
      <p:sp>
        <p:nvSpPr>
          <p:cNvPr id="90" name="Cube 89">
            <a:extLst>
              <a:ext uri="{FF2B5EF4-FFF2-40B4-BE49-F238E27FC236}">
                <a16:creationId xmlns:a16="http://schemas.microsoft.com/office/drawing/2014/main" xmlns="" id="{E7379647-73E0-4496-9494-5827D7C79C7A}"/>
              </a:ext>
            </a:extLst>
          </p:cNvPr>
          <p:cNvSpPr/>
          <p:nvPr/>
        </p:nvSpPr>
        <p:spPr>
          <a:xfrm>
            <a:off x="11816482"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92" name="Image 5" descr="link.png">
            <a:extLst>
              <a:ext uri="{FF2B5EF4-FFF2-40B4-BE49-F238E27FC236}">
                <a16:creationId xmlns:a16="http://schemas.microsoft.com/office/drawing/2014/main" xmlns="" id="{2A29F7A1-1606-4117-A74B-6E1F018C183B}"/>
              </a:ext>
            </a:extLst>
          </p:cNvPr>
          <p:cNvPicPr>
            <a:picLocks noChangeAspect="1"/>
          </p:cNvPicPr>
          <p:nvPr/>
        </p:nvPicPr>
        <p:blipFill>
          <a:blip r:embed="rId2"/>
          <a:stretch>
            <a:fillRect/>
          </a:stretch>
        </p:blipFill>
        <p:spPr>
          <a:xfrm rot="2640000">
            <a:off x="11693136" y="156237"/>
            <a:ext cx="120771" cy="122777"/>
          </a:xfrm>
          <a:prstGeom prst="rect">
            <a:avLst/>
          </a:prstGeom>
        </p:spPr>
      </p:pic>
      <p:sp>
        <p:nvSpPr>
          <p:cNvPr id="36" name="ZoneTexte 35">
            <a:extLst>
              <a:ext uri="{FF2B5EF4-FFF2-40B4-BE49-F238E27FC236}">
                <a16:creationId xmlns:a16="http://schemas.microsoft.com/office/drawing/2014/main" xmlns="" id="{5DC9D138-B6C3-4A42-B7DB-D805668D301F}"/>
              </a:ext>
            </a:extLst>
          </p:cNvPr>
          <p:cNvSpPr txBox="1"/>
          <p:nvPr/>
        </p:nvSpPr>
        <p:spPr>
          <a:xfrm>
            <a:off x="6627328" y="2464897"/>
            <a:ext cx="5486447" cy="212365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2000" dirty="0">
                <a:solidFill>
                  <a:srgbClr val="3A3838"/>
                </a:solidFill>
                <a:latin typeface="Century Gothic" panose="020B0502020202020204" pitchFamily="34" charset="0"/>
              </a:rPr>
              <a:t>Les blocs sont </a:t>
            </a:r>
            <a:r>
              <a:rPr lang="fr-FR" sz="2800" dirty="0">
                <a:solidFill>
                  <a:srgbClr val="E83F6F"/>
                </a:solidFill>
                <a:latin typeface="Century Gothic" panose="020B0502020202020204" pitchFamily="34" charset="0"/>
              </a:rPr>
              <a:t>créés</a:t>
            </a:r>
            <a:r>
              <a:rPr lang="fr-FR" sz="2800" dirty="0">
                <a:solidFill>
                  <a:srgbClr val="3A3838"/>
                </a:solidFill>
                <a:latin typeface="Century Gothic" panose="020B0502020202020204" pitchFamily="34" charset="0"/>
              </a:rPr>
              <a:t> </a:t>
            </a:r>
            <a:r>
              <a:rPr lang="fr-FR" sz="2000" dirty="0">
                <a:solidFill>
                  <a:srgbClr val="3A3838"/>
                </a:solidFill>
                <a:latin typeface="Century Gothic" panose="020B0502020202020204" pitchFamily="34" charset="0"/>
              </a:rPr>
              <a:t>par certains nœuds nommé </a:t>
            </a:r>
            <a:r>
              <a:rPr lang="fr-FR" sz="2800" dirty="0">
                <a:solidFill>
                  <a:srgbClr val="E83F6F"/>
                </a:solidFill>
                <a:latin typeface="Century Gothic" panose="020B0502020202020204" pitchFamily="34" charset="0"/>
              </a:rPr>
              <a:t>mineurs</a:t>
            </a:r>
            <a:r>
              <a:rPr lang="fr-FR" sz="2000" dirty="0">
                <a:solidFill>
                  <a:srgbClr val="3A3838"/>
                </a:solidFill>
                <a:latin typeface="Century Gothic" panose="020B0502020202020204" pitchFamily="34" charset="0"/>
              </a:rPr>
              <a:t>. Ils effectuent des </a:t>
            </a:r>
            <a:r>
              <a:rPr lang="fr-FR" sz="2800" dirty="0">
                <a:solidFill>
                  <a:srgbClr val="E83F6F"/>
                </a:solidFill>
                <a:latin typeface="Century Gothic" panose="020B0502020202020204" pitchFamily="34" charset="0"/>
              </a:rPr>
              <a:t>calculs mathématiques</a:t>
            </a:r>
            <a:r>
              <a:rPr lang="fr-FR" sz="2000" dirty="0">
                <a:solidFill>
                  <a:srgbClr val="3A3838"/>
                </a:solidFill>
                <a:latin typeface="Century Gothic" panose="020B0502020202020204" pitchFamily="34" charset="0"/>
              </a:rPr>
              <a:t>. </a:t>
            </a:r>
            <a:endParaRPr lang="fr-FR" sz="2000" dirty="0">
              <a:solidFill>
                <a:srgbClr val="E83F6F"/>
              </a:solidFill>
              <a:latin typeface="Century Gothic" panose="020B0502020202020204" pitchFamily="34" charset="0"/>
            </a:endParaRPr>
          </a:p>
          <a:p>
            <a:pPr algn="ctr"/>
            <a:r>
              <a:rPr lang="fr-FR" sz="2000" dirty="0">
                <a:solidFill>
                  <a:srgbClr val="3A3838"/>
                </a:solidFill>
                <a:latin typeface="Century Gothic" panose="020B0502020202020204" pitchFamily="34" charset="0"/>
              </a:rPr>
              <a:t>Leur travail est </a:t>
            </a:r>
            <a:r>
              <a:rPr lang="fr-FR" sz="2800" dirty="0">
                <a:solidFill>
                  <a:srgbClr val="E83F6F"/>
                </a:solidFill>
                <a:latin typeface="Century Gothic" panose="020B0502020202020204" pitchFamily="34" charset="0"/>
              </a:rPr>
              <a:t>récompensé</a:t>
            </a:r>
            <a:r>
              <a:rPr lang="fr-FR" sz="2800" dirty="0">
                <a:solidFill>
                  <a:srgbClr val="3A3838"/>
                </a:solidFill>
                <a:latin typeface="Century Gothic" panose="020B0502020202020204" pitchFamily="34" charset="0"/>
              </a:rPr>
              <a:t> </a:t>
            </a:r>
            <a:r>
              <a:rPr lang="fr-FR" sz="2000" dirty="0">
                <a:solidFill>
                  <a:srgbClr val="3A3838"/>
                </a:solidFill>
                <a:latin typeface="Century Gothic" panose="020B0502020202020204" pitchFamily="34" charset="0"/>
              </a:rPr>
              <a:t>à chaque bloc créé.</a:t>
            </a:r>
            <a:endParaRPr lang="fr-FR" sz="2000" dirty="0">
              <a:solidFill>
                <a:srgbClr val="E83F6F"/>
              </a:solidFill>
              <a:latin typeface="Century Gothic" panose="020B0502020202020204" pitchFamily="34" charset="0"/>
            </a:endParaRPr>
          </a:p>
        </p:txBody>
      </p:sp>
      <p:sp>
        <p:nvSpPr>
          <p:cNvPr id="7" name="Espace réservé du numéro de diapositive 6"/>
          <p:cNvSpPr>
            <a:spLocks noGrp="1"/>
          </p:cNvSpPr>
          <p:nvPr>
            <p:ph type="sldNum" sz="quarter" idx="12"/>
          </p:nvPr>
        </p:nvSpPr>
        <p:spPr/>
        <p:txBody>
          <a:bodyPr/>
          <a:lstStyle/>
          <a:p>
            <a:fld id="{27C6CCC6-2BE5-4E42-96A4-D1E8E81A3D8E}" type="slidenum">
              <a:rPr lang="de-DE" smtClean="0"/>
              <a:t>13</a:t>
            </a:fld>
            <a:endParaRPr lang="de-DE"/>
          </a:p>
        </p:txBody>
      </p:sp>
      <p:sp>
        <p:nvSpPr>
          <p:cNvPr id="8" name="Espace réservé du pied de page 7"/>
          <p:cNvSpPr>
            <a:spLocks noGrp="1"/>
          </p:cNvSpPr>
          <p:nvPr>
            <p:ph type="ftr" sz="quarter" idx="11"/>
          </p:nvPr>
        </p:nvSpPr>
        <p:spPr/>
        <p:txBody>
          <a:bodyPr/>
          <a:lstStyle/>
          <a:p>
            <a:r>
              <a:rPr lang="fr-FR"/>
              <a:t>P2018 | PX504 - Projet innovation  |  PROJET K | GROUPE 7 | 19/12/2018</a:t>
            </a:r>
            <a:endParaRPr lang="de-DE"/>
          </a:p>
        </p:txBody>
      </p:sp>
      <p:pic>
        <p:nvPicPr>
          <p:cNvPr id="187" name="Image 88" descr="Blockchain-Blockchain-Technology-Edureka.gif">
            <a:extLst>
              <a:ext uri="{FF2B5EF4-FFF2-40B4-BE49-F238E27FC236}">
                <a16:creationId xmlns:a16="http://schemas.microsoft.com/office/drawing/2014/main" xmlns="" id="{22C2E98B-0FAF-49B0-B162-8A58B4D016B6}"/>
              </a:ext>
            </a:extLst>
          </p:cNvPr>
          <p:cNvPicPr>
            <a:picLocks noChangeAspect="1"/>
          </p:cNvPicPr>
          <p:nvPr/>
        </p:nvPicPr>
        <p:blipFill>
          <a:blip r:embed="rId3">
            <a:duotone>
              <a:schemeClr val="accent3">
                <a:shade val="45000"/>
                <a:satMod val="135000"/>
              </a:schemeClr>
              <a:prstClr val="white"/>
            </a:duotone>
          </a:blip>
          <a:stretch>
            <a:fillRect/>
          </a:stretch>
        </p:blipFill>
        <p:spPr>
          <a:xfrm>
            <a:off x="1057046" y="1441276"/>
            <a:ext cx="5541530" cy="2256702"/>
          </a:xfrm>
          <a:prstGeom prst="rect">
            <a:avLst/>
          </a:prstGeom>
        </p:spPr>
      </p:pic>
      <p:pic>
        <p:nvPicPr>
          <p:cNvPr id="2050" name="Picture 2" descr="Résultat de recherche d'images pour &quot;mining bitcoin proces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6105" y="3697978"/>
            <a:ext cx="3764418" cy="2738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79817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xmlns="" id="{A7A276A4-04B3-4CB7-806C-410D0E3F2399}"/>
              </a:ext>
            </a:extLst>
          </p:cNvPr>
          <p:cNvSpPr txBox="1">
            <a:spLocks/>
          </p:cNvSpPr>
          <p:nvPr/>
        </p:nvSpPr>
        <p:spPr>
          <a:xfrm>
            <a:off x="28944" y="1905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solidFill>
                  <a:srgbClr val="E83F6F"/>
                </a:solidFill>
                <a:latin typeface="Century Gothic" panose="020B0502020202020204" pitchFamily="34" charset="0"/>
              </a:rPr>
              <a:t>Résumé</a:t>
            </a:r>
          </a:p>
        </p:txBody>
      </p:sp>
      <p:sp>
        <p:nvSpPr>
          <p:cNvPr id="2" name="Titre 1">
            <a:extLst>
              <a:ext uri="{FF2B5EF4-FFF2-40B4-BE49-F238E27FC236}">
                <a16:creationId xmlns:a16="http://schemas.microsoft.com/office/drawing/2014/main" xmlns="" id="{2C49B30A-C104-49BA-9291-0A80E96CEF26}"/>
              </a:ext>
            </a:extLst>
          </p:cNvPr>
          <p:cNvSpPr txBox="1">
            <a:spLocks/>
          </p:cNvSpPr>
          <p:nvPr/>
        </p:nvSpPr>
        <p:spPr>
          <a:xfrm>
            <a:off x="5343541" y="74007"/>
            <a:ext cx="1123766" cy="2476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1100">
                <a:solidFill>
                  <a:srgbClr val="3A3838"/>
                </a:solidFill>
                <a:latin typeface="SimHei"/>
                <a:ea typeface="SimHei"/>
              </a:rPr>
              <a:t>BLOCKCHAIN</a:t>
            </a:r>
          </a:p>
        </p:txBody>
      </p:sp>
      <p:sp>
        <p:nvSpPr>
          <p:cNvPr id="5" name="Cube 4">
            <a:extLst>
              <a:ext uri="{FF2B5EF4-FFF2-40B4-BE49-F238E27FC236}">
                <a16:creationId xmlns:a16="http://schemas.microsoft.com/office/drawing/2014/main" xmlns="" id="{3A8508B1-A4EB-42EC-9CE1-76871BEA2DFD}"/>
              </a:ext>
            </a:extLst>
          </p:cNvPr>
          <p:cNvSpPr/>
          <p:nvPr/>
        </p:nvSpPr>
        <p:spPr>
          <a:xfrm>
            <a:off x="6470095" y="74007"/>
            <a:ext cx="242998" cy="250825"/>
          </a:xfrm>
          <a:prstGeom prst="cube">
            <a:avLst/>
          </a:prstGeom>
          <a:solidFill>
            <a:srgbClr val="227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6" name="Cube 5">
            <a:extLst>
              <a:ext uri="{FF2B5EF4-FFF2-40B4-BE49-F238E27FC236}">
                <a16:creationId xmlns:a16="http://schemas.microsoft.com/office/drawing/2014/main" xmlns="" id="{9D812AA7-9786-4C7C-BCC3-5DB0C7F58D60}"/>
              </a:ext>
            </a:extLst>
          </p:cNvPr>
          <p:cNvSpPr/>
          <p:nvPr/>
        </p:nvSpPr>
        <p:spPr>
          <a:xfrm>
            <a:off x="6848354" y="74007"/>
            <a:ext cx="242998" cy="250825"/>
          </a:xfrm>
          <a:prstGeom prst="cube">
            <a:avLst/>
          </a:prstGeom>
          <a:solidFill>
            <a:srgbClr val="227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9" name="Image 5" descr="link.png">
            <a:extLst>
              <a:ext uri="{FF2B5EF4-FFF2-40B4-BE49-F238E27FC236}">
                <a16:creationId xmlns:a16="http://schemas.microsoft.com/office/drawing/2014/main" xmlns="" id="{C6A3FA50-A854-455C-876E-33678763DDAE}"/>
              </a:ext>
            </a:extLst>
          </p:cNvPr>
          <p:cNvPicPr>
            <a:picLocks noChangeAspect="1"/>
          </p:cNvPicPr>
          <p:nvPr/>
        </p:nvPicPr>
        <p:blipFill>
          <a:blip r:embed="rId2"/>
          <a:stretch>
            <a:fillRect/>
          </a:stretch>
        </p:blipFill>
        <p:spPr>
          <a:xfrm rot="2640000">
            <a:off x="6725008" y="139791"/>
            <a:ext cx="120771" cy="122777"/>
          </a:xfrm>
          <a:prstGeom prst="rect">
            <a:avLst/>
          </a:prstGeom>
        </p:spPr>
      </p:pic>
      <p:sp>
        <p:nvSpPr>
          <p:cNvPr id="10" name="Cube 9">
            <a:extLst>
              <a:ext uri="{FF2B5EF4-FFF2-40B4-BE49-F238E27FC236}">
                <a16:creationId xmlns:a16="http://schemas.microsoft.com/office/drawing/2014/main" xmlns="" id="{C8970B09-B45E-461A-9786-4BBDBFCD467F}"/>
              </a:ext>
            </a:extLst>
          </p:cNvPr>
          <p:cNvSpPr/>
          <p:nvPr/>
        </p:nvSpPr>
        <p:spPr>
          <a:xfrm>
            <a:off x="7226613" y="74007"/>
            <a:ext cx="242998" cy="250825"/>
          </a:xfrm>
          <a:prstGeom prst="cube">
            <a:avLst/>
          </a:prstGeom>
          <a:solidFill>
            <a:srgbClr val="227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12" name="Image 5" descr="link.png">
            <a:extLst>
              <a:ext uri="{FF2B5EF4-FFF2-40B4-BE49-F238E27FC236}">
                <a16:creationId xmlns:a16="http://schemas.microsoft.com/office/drawing/2014/main" xmlns="" id="{813B7F7F-6EC6-400E-81E0-D42829468CAD}"/>
              </a:ext>
            </a:extLst>
          </p:cNvPr>
          <p:cNvPicPr>
            <a:picLocks noChangeAspect="1"/>
          </p:cNvPicPr>
          <p:nvPr/>
        </p:nvPicPr>
        <p:blipFill>
          <a:blip r:embed="rId2"/>
          <a:stretch>
            <a:fillRect/>
          </a:stretch>
        </p:blipFill>
        <p:spPr>
          <a:xfrm rot="2640000">
            <a:off x="7103267" y="139791"/>
            <a:ext cx="120771" cy="122777"/>
          </a:xfrm>
          <a:prstGeom prst="rect">
            <a:avLst/>
          </a:prstGeom>
        </p:spPr>
      </p:pic>
      <p:sp>
        <p:nvSpPr>
          <p:cNvPr id="14" name="Cube 13">
            <a:extLst>
              <a:ext uri="{FF2B5EF4-FFF2-40B4-BE49-F238E27FC236}">
                <a16:creationId xmlns:a16="http://schemas.microsoft.com/office/drawing/2014/main" xmlns="" id="{B9EB01CA-256E-41B1-AF4A-8ECC24BA6A7B}"/>
              </a:ext>
            </a:extLst>
          </p:cNvPr>
          <p:cNvSpPr/>
          <p:nvPr/>
        </p:nvSpPr>
        <p:spPr>
          <a:xfrm>
            <a:off x="7604871" y="74007"/>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16" name="Image 5" descr="link.png">
            <a:extLst>
              <a:ext uri="{FF2B5EF4-FFF2-40B4-BE49-F238E27FC236}">
                <a16:creationId xmlns:a16="http://schemas.microsoft.com/office/drawing/2014/main" xmlns="" id="{7AA7B6C2-76D2-4D0A-8768-1B182D042A5B}"/>
              </a:ext>
            </a:extLst>
          </p:cNvPr>
          <p:cNvPicPr>
            <a:picLocks noChangeAspect="1"/>
          </p:cNvPicPr>
          <p:nvPr/>
        </p:nvPicPr>
        <p:blipFill>
          <a:blip r:embed="rId2"/>
          <a:stretch>
            <a:fillRect/>
          </a:stretch>
        </p:blipFill>
        <p:spPr>
          <a:xfrm rot="2640000">
            <a:off x="7481526" y="139791"/>
            <a:ext cx="120771" cy="122777"/>
          </a:xfrm>
          <a:prstGeom prst="rect">
            <a:avLst/>
          </a:prstGeom>
        </p:spPr>
      </p:pic>
      <p:sp>
        <p:nvSpPr>
          <p:cNvPr id="18" name="Cube 17">
            <a:extLst>
              <a:ext uri="{FF2B5EF4-FFF2-40B4-BE49-F238E27FC236}">
                <a16:creationId xmlns:a16="http://schemas.microsoft.com/office/drawing/2014/main" xmlns="" id="{9A3CCD08-F66B-46F8-8E74-D74BC290A9CA}"/>
              </a:ext>
            </a:extLst>
          </p:cNvPr>
          <p:cNvSpPr/>
          <p:nvPr/>
        </p:nvSpPr>
        <p:spPr>
          <a:xfrm>
            <a:off x="7974907" y="74007"/>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20" name="Image 5" descr="link.png">
            <a:extLst>
              <a:ext uri="{FF2B5EF4-FFF2-40B4-BE49-F238E27FC236}">
                <a16:creationId xmlns:a16="http://schemas.microsoft.com/office/drawing/2014/main" xmlns="" id="{5A5C87E3-1BAA-41A8-A508-C82FFB7D8792}"/>
              </a:ext>
            </a:extLst>
          </p:cNvPr>
          <p:cNvPicPr>
            <a:picLocks noChangeAspect="1"/>
          </p:cNvPicPr>
          <p:nvPr/>
        </p:nvPicPr>
        <p:blipFill>
          <a:blip r:embed="rId2"/>
          <a:stretch>
            <a:fillRect/>
          </a:stretch>
        </p:blipFill>
        <p:spPr>
          <a:xfrm rot="2640000">
            <a:off x="7859785" y="139791"/>
            <a:ext cx="120771" cy="122777"/>
          </a:xfrm>
          <a:prstGeom prst="rect">
            <a:avLst/>
          </a:prstGeom>
        </p:spPr>
      </p:pic>
      <p:sp>
        <p:nvSpPr>
          <p:cNvPr id="22" name="Cube 21">
            <a:extLst>
              <a:ext uri="{FF2B5EF4-FFF2-40B4-BE49-F238E27FC236}">
                <a16:creationId xmlns:a16="http://schemas.microsoft.com/office/drawing/2014/main" xmlns="" id="{0B18CB83-A470-4EC4-AF98-47EDFCB759CB}"/>
              </a:ext>
            </a:extLst>
          </p:cNvPr>
          <p:cNvSpPr/>
          <p:nvPr/>
        </p:nvSpPr>
        <p:spPr>
          <a:xfrm>
            <a:off x="8361389" y="74007"/>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24" name="Image 5" descr="link.png">
            <a:extLst>
              <a:ext uri="{FF2B5EF4-FFF2-40B4-BE49-F238E27FC236}">
                <a16:creationId xmlns:a16="http://schemas.microsoft.com/office/drawing/2014/main" xmlns="" id="{68D54E4A-4303-4FD5-9C44-BAB98D2F60A1}"/>
              </a:ext>
            </a:extLst>
          </p:cNvPr>
          <p:cNvPicPr>
            <a:picLocks noChangeAspect="1"/>
          </p:cNvPicPr>
          <p:nvPr/>
        </p:nvPicPr>
        <p:blipFill>
          <a:blip r:embed="rId2"/>
          <a:stretch>
            <a:fillRect/>
          </a:stretch>
        </p:blipFill>
        <p:spPr>
          <a:xfrm rot="2640000">
            <a:off x="8229821" y="139791"/>
            <a:ext cx="120771" cy="122777"/>
          </a:xfrm>
          <a:prstGeom prst="rect">
            <a:avLst/>
          </a:prstGeom>
        </p:spPr>
      </p:pic>
      <p:sp>
        <p:nvSpPr>
          <p:cNvPr id="50" name="Cube 49">
            <a:extLst>
              <a:ext uri="{FF2B5EF4-FFF2-40B4-BE49-F238E27FC236}">
                <a16:creationId xmlns:a16="http://schemas.microsoft.com/office/drawing/2014/main" xmlns="" id="{76DF051F-0B09-4790-9954-229208895612}"/>
              </a:ext>
            </a:extLst>
          </p:cNvPr>
          <p:cNvSpPr/>
          <p:nvPr/>
        </p:nvSpPr>
        <p:spPr>
          <a:xfrm>
            <a:off x="8747871" y="74007"/>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52" name="Image 5" descr="link.png">
            <a:extLst>
              <a:ext uri="{FF2B5EF4-FFF2-40B4-BE49-F238E27FC236}">
                <a16:creationId xmlns:a16="http://schemas.microsoft.com/office/drawing/2014/main" xmlns="" id="{5E8A78FA-61F6-4ECB-89F1-E07C51370681}"/>
              </a:ext>
            </a:extLst>
          </p:cNvPr>
          <p:cNvPicPr>
            <a:picLocks noChangeAspect="1"/>
          </p:cNvPicPr>
          <p:nvPr/>
        </p:nvPicPr>
        <p:blipFill>
          <a:blip r:embed="rId2"/>
          <a:stretch>
            <a:fillRect/>
          </a:stretch>
        </p:blipFill>
        <p:spPr>
          <a:xfrm rot="2640000">
            <a:off x="8624526" y="156237"/>
            <a:ext cx="120771" cy="122777"/>
          </a:xfrm>
          <a:prstGeom prst="rect">
            <a:avLst/>
          </a:prstGeom>
        </p:spPr>
      </p:pic>
      <p:sp>
        <p:nvSpPr>
          <p:cNvPr id="54" name="Cube 53">
            <a:extLst>
              <a:ext uri="{FF2B5EF4-FFF2-40B4-BE49-F238E27FC236}">
                <a16:creationId xmlns:a16="http://schemas.microsoft.com/office/drawing/2014/main" xmlns="" id="{64C8AFB1-14C5-4F72-B37A-155E2ADBE8E4}"/>
              </a:ext>
            </a:extLst>
          </p:cNvPr>
          <p:cNvSpPr/>
          <p:nvPr/>
        </p:nvSpPr>
        <p:spPr>
          <a:xfrm>
            <a:off x="9126130" y="74007"/>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56" name="Image 5" descr="link.png">
            <a:extLst>
              <a:ext uri="{FF2B5EF4-FFF2-40B4-BE49-F238E27FC236}">
                <a16:creationId xmlns:a16="http://schemas.microsoft.com/office/drawing/2014/main" xmlns="" id="{7BC3863A-9B99-4A33-BCCA-50FE3A44BD8F}"/>
              </a:ext>
            </a:extLst>
          </p:cNvPr>
          <p:cNvPicPr>
            <a:picLocks noChangeAspect="1"/>
          </p:cNvPicPr>
          <p:nvPr/>
        </p:nvPicPr>
        <p:blipFill>
          <a:blip r:embed="rId2"/>
          <a:stretch>
            <a:fillRect/>
          </a:stretch>
        </p:blipFill>
        <p:spPr>
          <a:xfrm rot="2640000">
            <a:off x="9002785" y="156237"/>
            <a:ext cx="120771" cy="122777"/>
          </a:xfrm>
          <a:prstGeom prst="rect">
            <a:avLst/>
          </a:prstGeom>
        </p:spPr>
      </p:pic>
      <p:sp>
        <p:nvSpPr>
          <p:cNvPr id="58" name="Cube 57">
            <a:extLst>
              <a:ext uri="{FF2B5EF4-FFF2-40B4-BE49-F238E27FC236}">
                <a16:creationId xmlns:a16="http://schemas.microsoft.com/office/drawing/2014/main" xmlns="" id="{6E06DC3E-FBAD-486E-9A87-0F01ED9284B1}"/>
              </a:ext>
            </a:extLst>
          </p:cNvPr>
          <p:cNvSpPr/>
          <p:nvPr/>
        </p:nvSpPr>
        <p:spPr>
          <a:xfrm>
            <a:off x="9520836"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60" name="Image 5" descr="link.png">
            <a:extLst>
              <a:ext uri="{FF2B5EF4-FFF2-40B4-BE49-F238E27FC236}">
                <a16:creationId xmlns:a16="http://schemas.microsoft.com/office/drawing/2014/main" xmlns="" id="{448672E3-2D60-40B8-8336-1CA1EC0114ED}"/>
              </a:ext>
            </a:extLst>
          </p:cNvPr>
          <p:cNvPicPr>
            <a:picLocks noChangeAspect="1"/>
          </p:cNvPicPr>
          <p:nvPr/>
        </p:nvPicPr>
        <p:blipFill>
          <a:blip r:embed="rId2"/>
          <a:stretch>
            <a:fillRect/>
          </a:stretch>
        </p:blipFill>
        <p:spPr>
          <a:xfrm rot="2640000">
            <a:off x="9389267" y="156237"/>
            <a:ext cx="120771" cy="122777"/>
          </a:xfrm>
          <a:prstGeom prst="rect">
            <a:avLst/>
          </a:prstGeom>
        </p:spPr>
      </p:pic>
      <p:sp>
        <p:nvSpPr>
          <p:cNvPr id="62" name="Cube 61">
            <a:extLst>
              <a:ext uri="{FF2B5EF4-FFF2-40B4-BE49-F238E27FC236}">
                <a16:creationId xmlns:a16="http://schemas.microsoft.com/office/drawing/2014/main" xmlns="" id="{99CD36CD-D292-4AE7-908B-138F5ED63D88}"/>
              </a:ext>
            </a:extLst>
          </p:cNvPr>
          <p:cNvSpPr/>
          <p:nvPr/>
        </p:nvSpPr>
        <p:spPr>
          <a:xfrm>
            <a:off x="9907318"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64" name="Image 5" descr="link.png">
            <a:extLst>
              <a:ext uri="{FF2B5EF4-FFF2-40B4-BE49-F238E27FC236}">
                <a16:creationId xmlns:a16="http://schemas.microsoft.com/office/drawing/2014/main" xmlns="" id="{03856590-D2A4-4316-8A2B-CC2B51F1335F}"/>
              </a:ext>
            </a:extLst>
          </p:cNvPr>
          <p:cNvPicPr>
            <a:picLocks noChangeAspect="1"/>
          </p:cNvPicPr>
          <p:nvPr/>
        </p:nvPicPr>
        <p:blipFill>
          <a:blip r:embed="rId2"/>
          <a:stretch>
            <a:fillRect/>
          </a:stretch>
        </p:blipFill>
        <p:spPr>
          <a:xfrm rot="2640000">
            <a:off x="9775749" y="139791"/>
            <a:ext cx="120771" cy="122777"/>
          </a:xfrm>
          <a:prstGeom prst="rect">
            <a:avLst/>
          </a:prstGeom>
        </p:spPr>
      </p:pic>
      <p:pic>
        <p:nvPicPr>
          <p:cNvPr id="68" name="Image 5" descr="link.png">
            <a:extLst>
              <a:ext uri="{FF2B5EF4-FFF2-40B4-BE49-F238E27FC236}">
                <a16:creationId xmlns:a16="http://schemas.microsoft.com/office/drawing/2014/main" xmlns="" id="{B704DCC7-50B4-4935-991D-3FAA77877F21}"/>
              </a:ext>
            </a:extLst>
          </p:cNvPr>
          <p:cNvPicPr>
            <a:picLocks noChangeAspect="1"/>
          </p:cNvPicPr>
          <p:nvPr/>
        </p:nvPicPr>
        <p:blipFill>
          <a:blip r:embed="rId2"/>
          <a:stretch>
            <a:fillRect/>
          </a:stretch>
        </p:blipFill>
        <p:spPr>
          <a:xfrm rot="2640000">
            <a:off x="10145785" y="139791"/>
            <a:ext cx="120771" cy="122777"/>
          </a:xfrm>
          <a:prstGeom prst="rect">
            <a:avLst/>
          </a:prstGeom>
        </p:spPr>
      </p:pic>
      <p:sp>
        <p:nvSpPr>
          <p:cNvPr id="74" name="Cube 73">
            <a:extLst>
              <a:ext uri="{FF2B5EF4-FFF2-40B4-BE49-F238E27FC236}">
                <a16:creationId xmlns:a16="http://schemas.microsoft.com/office/drawing/2014/main" xmlns="" id="{3F2A5BA6-3F4D-4207-96A2-24E648360713}"/>
              </a:ext>
            </a:extLst>
          </p:cNvPr>
          <p:cNvSpPr/>
          <p:nvPr/>
        </p:nvSpPr>
        <p:spPr>
          <a:xfrm>
            <a:off x="10278776"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78" name="Cube 77">
            <a:extLst>
              <a:ext uri="{FF2B5EF4-FFF2-40B4-BE49-F238E27FC236}">
                <a16:creationId xmlns:a16="http://schemas.microsoft.com/office/drawing/2014/main" xmlns="" id="{3A74F5B6-05ED-4681-963A-15392D72E9E5}"/>
              </a:ext>
            </a:extLst>
          </p:cNvPr>
          <p:cNvSpPr/>
          <p:nvPr/>
        </p:nvSpPr>
        <p:spPr>
          <a:xfrm>
            <a:off x="10665258"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80" name="Image 5" descr="link.png">
            <a:extLst>
              <a:ext uri="{FF2B5EF4-FFF2-40B4-BE49-F238E27FC236}">
                <a16:creationId xmlns:a16="http://schemas.microsoft.com/office/drawing/2014/main" xmlns="" id="{30591670-55BA-4140-9289-DE5190EBBF38}"/>
              </a:ext>
            </a:extLst>
          </p:cNvPr>
          <p:cNvPicPr>
            <a:picLocks noChangeAspect="1"/>
          </p:cNvPicPr>
          <p:nvPr/>
        </p:nvPicPr>
        <p:blipFill>
          <a:blip r:embed="rId2"/>
          <a:stretch>
            <a:fillRect/>
          </a:stretch>
        </p:blipFill>
        <p:spPr>
          <a:xfrm rot="2640000">
            <a:off x="10533690" y="139791"/>
            <a:ext cx="120771" cy="122777"/>
          </a:xfrm>
          <a:prstGeom prst="rect">
            <a:avLst/>
          </a:prstGeom>
        </p:spPr>
      </p:pic>
      <p:sp>
        <p:nvSpPr>
          <p:cNvPr id="82" name="Cube 81">
            <a:extLst>
              <a:ext uri="{FF2B5EF4-FFF2-40B4-BE49-F238E27FC236}">
                <a16:creationId xmlns:a16="http://schemas.microsoft.com/office/drawing/2014/main" xmlns="" id="{0944FD4E-1A2B-451D-9BA8-1041A29ED5C2}"/>
              </a:ext>
            </a:extLst>
          </p:cNvPr>
          <p:cNvSpPr/>
          <p:nvPr/>
        </p:nvSpPr>
        <p:spPr>
          <a:xfrm>
            <a:off x="11051741"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84" name="Image 5" descr="link.png">
            <a:extLst>
              <a:ext uri="{FF2B5EF4-FFF2-40B4-BE49-F238E27FC236}">
                <a16:creationId xmlns:a16="http://schemas.microsoft.com/office/drawing/2014/main" xmlns="" id="{5F87FD6A-40C1-43E1-8729-F05FC010EBC5}"/>
              </a:ext>
            </a:extLst>
          </p:cNvPr>
          <p:cNvPicPr>
            <a:picLocks noChangeAspect="1"/>
          </p:cNvPicPr>
          <p:nvPr/>
        </p:nvPicPr>
        <p:blipFill>
          <a:blip r:embed="rId2"/>
          <a:stretch>
            <a:fillRect/>
          </a:stretch>
        </p:blipFill>
        <p:spPr>
          <a:xfrm rot="2640000">
            <a:off x="10928395" y="156237"/>
            <a:ext cx="120771" cy="122777"/>
          </a:xfrm>
          <a:prstGeom prst="rect">
            <a:avLst/>
          </a:prstGeom>
        </p:spPr>
      </p:pic>
      <p:sp>
        <p:nvSpPr>
          <p:cNvPr id="86" name="Cube 85">
            <a:extLst>
              <a:ext uri="{FF2B5EF4-FFF2-40B4-BE49-F238E27FC236}">
                <a16:creationId xmlns:a16="http://schemas.microsoft.com/office/drawing/2014/main" xmlns="" id="{3F1BB006-E431-4B22-985C-236C98FCD048}"/>
              </a:ext>
            </a:extLst>
          </p:cNvPr>
          <p:cNvSpPr/>
          <p:nvPr/>
        </p:nvSpPr>
        <p:spPr>
          <a:xfrm>
            <a:off x="11429999"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88" name="Image 5" descr="link.png">
            <a:extLst>
              <a:ext uri="{FF2B5EF4-FFF2-40B4-BE49-F238E27FC236}">
                <a16:creationId xmlns:a16="http://schemas.microsoft.com/office/drawing/2014/main" xmlns="" id="{4D113619-5508-4A32-839F-F38B03D2FAD8}"/>
              </a:ext>
            </a:extLst>
          </p:cNvPr>
          <p:cNvPicPr>
            <a:picLocks noChangeAspect="1"/>
          </p:cNvPicPr>
          <p:nvPr/>
        </p:nvPicPr>
        <p:blipFill>
          <a:blip r:embed="rId2"/>
          <a:stretch>
            <a:fillRect/>
          </a:stretch>
        </p:blipFill>
        <p:spPr>
          <a:xfrm rot="2640000">
            <a:off x="11306654" y="156237"/>
            <a:ext cx="120771" cy="122777"/>
          </a:xfrm>
          <a:prstGeom prst="rect">
            <a:avLst/>
          </a:prstGeom>
        </p:spPr>
      </p:pic>
      <p:sp>
        <p:nvSpPr>
          <p:cNvPr id="90" name="Cube 89">
            <a:extLst>
              <a:ext uri="{FF2B5EF4-FFF2-40B4-BE49-F238E27FC236}">
                <a16:creationId xmlns:a16="http://schemas.microsoft.com/office/drawing/2014/main" xmlns="" id="{E7379647-73E0-4496-9494-5827D7C79C7A}"/>
              </a:ext>
            </a:extLst>
          </p:cNvPr>
          <p:cNvSpPr/>
          <p:nvPr/>
        </p:nvSpPr>
        <p:spPr>
          <a:xfrm>
            <a:off x="11816482"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92" name="Image 5" descr="link.png">
            <a:extLst>
              <a:ext uri="{FF2B5EF4-FFF2-40B4-BE49-F238E27FC236}">
                <a16:creationId xmlns:a16="http://schemas.microsoft.com/office/drawing/2014/main" xmlns="" id="{2A29F7A1-1606-4117-A74B-6E1F018C183B}"/>
              </a:ext>
            </a:extLst>
          </p:cNvPr>
          <p:cNvPicPr>
            <a:picLocks noChangeAspect="1"/>
          </p:cNvPicPr>
          <p:nvPr/>
        </p:nvPicPr>
        <p:blipFill>
          <a:blip r:embed="rId2"/>
          <a:stretch>
            <a:fillRect/>
          </a:stretch>
        </p:blipFill>
        <p:spPr>
          <a:xfrm rot="2640000">
            <a:off x="11693136" y="156237"/>
            <a:ext cx="120771" cy="122777"/>
          </a:xfrm>
          <a:prstGeom prst="rect">
            <a:avLst/>
          </a:prstGeom>
        </p:spPr>
      </p:pic>
      <p:sp>
        <p:nvSpPr>
          <p:cNvPr id="7" name="Espace réservé du numéro de diapositive 6"/>
          <p:cNvSpPr>
            <a:spLocks noGrp="1"/>
          </p:cNvSpPr>
          <p:nvPr>
            <p:ph type="sldNum" sz="quarter" idx="12"/>
          </p:nvPr>
        </p:nvSpPr>
        <p:spPr/>
        <p:txBody>
          <a:bodyPr/>
          <a:lstStyle/>
          <a:p>
            <a:fld id="{27C6CCC6-2BE5-4E42-96A4-D1E8E81A3D8E}" type="slidenum">
              <a:rPr lang="de-DE" smtClean="0"/>
              <a:t>14</a:t>
            </a:fld>
            <a:endParaRPr lang="de-DE"/>
          </a:p>
        </p:txBody>
      </p:sp>
      <p:sp>
        <p:nvSpPr>
          <p:cNvPr id="8" name="Espace réservé du pied de page 7"/>
          <p:cNvSpPr>
            <a:spLocks noGrp="1"/>
          </p:cNvSpPr>
          <p:nvPr>
            <p:ph type="ftr" sz="quarter" idx="11"/>
          </p:nvPr>
        </p:nvSpPr>
        <p:spPr/>
        <p:txBody>
          <a:bodyPr/>
          <a:lstStyle/>
          <a:p>
            <a:r>
              <a:rPr lang="fr-FR"/>
              <a:t>P2018 | PX504 - Projet innovation  |  PROJET K | GROUPE 7 | 19/12/2018</a:t>
            </a:r>
            <a:endParaRPr lang="de-DE"/>
          </a:p>
        </p:txBody>
      </p:sp>
      <p:sp>
        <p:nvSpPr>
          <p:cNvPr id="36" name="Cube 35">
            <a:extLst>
              <a:ext uri="{FF2B5EF4-FFF2-40B4-BE49-F238E27FC236}">
                <a16:creationId xmlns:a16="http://schemas.microsoft.com/office/drawing/2014/main" xmlns="" id="{8D8ACC2C-11AB-4D78-BB8E-F16F1C51A210}"/>
              </a:ext>
            </a:extLst>
          </p:cNvPr>
          <p:cNvSpPr/>
          <p:nvPr/>
        </p:nvSpPr>
        <p:spPr>
          <a:xfrm>
            <a:off x="2672186" y="2881962"/>
            <a:ext cx="373567" cy="379006"/>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42" name="Image 5" descr="link.png">
            <a:extLst>
              <a:ext uri="{FF2B5EF4-FFF2-40B4-BE49-F238E27FC236}">
                <a16:creationId xmlns:a16="http://schemas.microsoft.com/office/drawing/2014/main" xmlns="" id="{5E82225D-DC35-4FA5-BFC8-614851CBBF11}"/>
              </a:ext>
            </a:extLst>
          </p:cNvPr>
          <p:cNvPicPr>
            <a:picLocks noChangeAspect="1"/>
          </p:cNvPicPr>
          <p:nvPr/>
        </p:nvPicPr>
        <p:blipFill>
          <a:blip r:embed="rId2"/>
          <a:stretch>
            <a:fillRect/>
          </a:stretch>
        </p:blipFill>
        <p:spPr>
          <a:xfrm rot="21100487">
            <a:off x="8628972" y="2629265"/>
            <a:ext cx="360396" cy="361360"/>
          </a:xfrm>
          <a:prstGeom prst="rect">
            <a:avLst/>
          </a:prstGeom>
        </p:spPr>
      </p:pic>
      <p:sp>
        <p:nvSpPr>
          <p:cNvPr id="44" name="Cube 43">
            <a:extLst>
              <a:ext uri="{FF2B5EF4-FFF2-40B4-BE49-F238E27FC236}">
                <a16:creationId xmlns:a16="http://schemas.microsoft.com/office/drawing/2014/main" xmlns="" id="{FC13D95F-F6FF-476E-BD1A-0D7CEFD0297E}"/>
              </a:ext>
            </a:extLst>
          </p:cNvPr>
          <p:cNvSpPr/>
          <p:nvPr/>
        </p:nvSpPr>
        <p:spPr>
          <a:xfrm>
            <a:off x="7635321" y="3782241"/>
            <a:ext cx="373567" cy="379006"/>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19" name="Picture 20" descr="responsive.png">
            <a:extLst>
              <a:ext uri="{FF2B5EF4-FFF2-40B4-BE49-F238E27FC236}">
                <a16:creationId xmlns:a16="http://schemas.microsoft.com/office/drawing/2014/main" xmlns="" id="{281A0C6E-486A-4751-942B-FB834709C5C7}"/>
              </a:ext>
            </a:extLst>
          </p:cNvPr>
          <p:cNvPicPr>
            <a:picLocks noChangeAspect="1"/>
          </p:cNvPicPr>
          <p:nvPr/>
        </p:nvPicPr>
        <p:blipFill>
          <a:blip r:embed="rId3">
            <a:duotone>
              <a:prstClr val="black"/>
              <a:schemeClr val="tx2">
                <a:tint val="45000"/>
                <a:satMod val="400000"/>
              </a:schemeClr>
            </a:duotone>
          </a:blip>
          <a:stretch>
            <a:fillRect/>
          </a:stretch>
        </p:blipFill>
        <p:spPr>
          <a:xfrm>
            <a:off x="236204" y="2645947"/>
            <a:ext cx="876271" cy="876325"/>
          </a:xfrm>
          <a:prstGeom prst="rect">
            <a:avLst/>
          </a:prstGeom>
        </p:spPr>
      </p:pic>
      <p:pic>
        <p:nvPicPr>
          <p:cNvPr id="53" name="Picture 20" descr="responsive.png">
            <a:extLst>
              <a:ext uri="{FF2B5EF4-FFF2-40B4-BE49-F238E27FC236}">
                <a16:creationId xmlns:a16="http://schemas.microsoft.com/office/drawing/2014/main" xmlns="" id="{1DB6F92D-4461-40F4-8870-D4AF0FB32037}"/>
              </a:ext>
            </a:extLst>
          </p:cNvPr>
          <p:cNvPicPr>
            <a:picLocks noChangeAspect="1"/>
          </p:cNvPicPr>
          <p:nvPr/>
        </p:nvPicPr>
        <p:blipFill>
          <a:blip r:embed="rId3">
            <a:duotone>
              <a:prstClr val="black"/>
              <a:schemeClr val="tx2">
                <a:tint val="45000"/>
                <a:satMod val="400000"/>
              </a:schemeClr>
            </a:duotone>
          </a:blip>
          <a:stretch>
            <a:fillRect/>
          </a:stretch>
        </p:blipFill>
        <p:spPr>
          <a:xfrm>
            <a:off x="10735104" y="2457098"/>
            <a:ext cx="876271" cy="876325"/>
          </a:xfrm>
          <a:prstGeom prst="rect">
            <a:avLst/>
          </a:prstGeom>
        </p:spPr>
      </p:pic>
      <p:sp>
        <p:nvSpPr>
          <p:cNvPr id="55" name="Cube 54">
            <a:extLst>
              <a:ext uri="{FF2B5EF4-FFF2-40B4-BE49-F238E27FC236}">
                <a16:creationId xmlns:a16="http://schemas.microsoft.com/office/drawing/2014/main" xmlns="" id="{1F672D22-F52E-4B1C-ABF8-AC22BB695231}"/>
              </a:ext>
            </a:extLst>
          </p:cNvPr>
          <p:cNvSpPr/>
          <p:nvPr/>
        </p:nvSpPr>
        <p:spPr>
          <a:xfrm>
            <a:off x="8296104" y="2999675"/>
            <a:ext cx="373567" cy="379006"/>
          </a:xfrm>
          <a:prstGeom prst="cube">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bg1">
                  <a:lumMod val="75000"/>
                </a:schemeClr>
              </a:solidFill>
            </a:endParaRPr>
          </a:p>
        </p:txBody>
      </p:sp>
      <p:sp>
        <p:nvSpPr>
          <p:cNvPr id="57" name="Cube 56">
            <a:extLst>
              <a:ext uri="{FF2B5EF4-FFF2-40B4-BE49-F238E27FC236}">
                <a16:creationId xmlns:a16="http://schemas.microsoft.com/office/drawing/2014/main" xmlns="" id="{603DB4A1-77CB-49ED-84CD-36D2388AE625}"/>
              </a:ext>
            </a:extLst>
          </p:cNvPr>
          <p:cNvSpPr/>
          <p:nvPr/>
        </p:nvSpPr>
        <p:spPr>
          <a:xfrm>
            <a:off x="8962469" y="2216327"/>
            <a:ext cx="373567" cy="379006"/>
          </a:xfrm>
          <a:prstGeom prst="cube">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bg1">
                  <a:lumMod val="75000"/>
                </a:schemeClr>
              </a:solidFill>
            </a:endParaRPr>
          </a:p>
        </p:txBody>
      </p:sp>
      <p:cxnSp>
        <p:nvCxnSpPr>
          <p:cNvPr id="3" name="Connecteur droit avec flèche 2">
            <a:extLst>
              <a:ext uri="{FF2B5EF4-FFF2-40B4-BE49-F238E27FC236}">
                <a16:creationId xmlns:a16="http://schemas.microsoft.com/office/drawing/2014/main" xmlns="" id="{BAC0749D-A8E5-47F3-85CE-A929079F2E43}"/>
              </a:ext>
            </a:extLst>
          </p:cNvPr>
          <p:cNvCxnSpPr/>
          <p:nvPr/>
        </p:nvCxnSpPr>
        <p:spPr>
          <a:xfrm>
            <a:off x="1229012" y="3094108"/>
            <a:ext cx="1315407" cy="0"/>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7" name="Image 16"/>
          <p:cNvPicPr>
            <a:picLocks noChangeAspect="1"/>
          </p:cNvPicPr>
          <p:nvPr/>
        </p:nvPicPr>
        <p:blipFill>
          <a:blip r:embed="rId4"/>
          <a:stretch>
            <a:fillRect/>
          </a:stretch>
        </p:blipFill>
        <p:spPr>
          <a:xfrm>
            <a:off x="13313365" y="1207432"/>
            <a:ext cx="7279416" cy="4629679"/>
          </a:xfrm>
          <a:prstGeom prst="rect">
            <a:avLst/>
          </a:prstGeom>
        </p:spPr>
      </p:pic>
      <p:sp>
        <p:nvSpPr>
          <p:cNvPr id="21" name="ZoneTexte 20"/>
          <p:cNvSpPr txBox="1"/>
          <p:nvPr/>
        </p:nvSpPr>
        <p:spPr>
          <a:xfrm>
            <a:off x="46668" y="3764453"/>
            <a:ext cx="2402333" cy="1477328"/>
          </a:xfrm>
          <a:prstGeom prst="rect">
            <a:avLst/>
          </a:prstGeom>
          <a:noFill/>
        </p:spPr>
        <p:txBody>
          <a:bodyPr wrap="square" rtlCol="0">
            <a:spAutoFit/>
          </a:bodyPr>
          <a:lstStyle/>
          <a:p>
            <a:r>
              <a:rPr lang="fr-FR">
                <a:solidFill>
                  <a:schemeClr val="tx1">
                    <a:lumMod val="75000"/>
                    <a:lumOff val="25000"/>
                  </a:schemeClr>
                </a:solidFill>
              </a:rPr>
              <a:t>A effectue une </a:t>
            </a:r>
            <a:r>
              <a:rPr lang="fr-FR">
                <a:solidFill>
                  <a:srgbClr val="E83F6F"/>
                </a:solidFill>
              </a:rPr>
              <a:t>transaction </a:t>
            </a:r>
            <a:r>
              <a:rPr lang="fr-FR">
                <a:solidFill>
                  <a:schemeClr val="tx1">
                    <a:lumMod val="75000"/>
                    <a:lumOff val="25000"/>
                  </a:schemeClr>
                </a:solidFill>
              </a:rPr>
              <a:t>vers B en utilisant </a:t>
            </a:r>
            <a:r>
              <a:rPr lang="fr-FR">
                <a:solidFill>
                  <a:srgbClr val="E83F6F"/>
                </a:solidFill>
              </a:rPr>
              <a:t>l’adresse</a:t>
            </a:r>
            <a:r>
              <a:rPr lang="fr-FR">
                <a:solidFill>
                  <a:schemeClr val="tx1">
                    <a:lumMod val="75000"/>
                    <a:lumOff val="25000"/>
                  </a:schemeClr>
                </a:solidFill>
              </a:rPr>
              <a:t> de B générée à partir de sa </a:t>
            </a:r>
            <a:r>
              <a:rPr lang="fr-FR">
                <a:solidFill>
                  <a:srgbClr val="E83F6F"/>
                </a:solidFill>
              </a:rPr>
              <a:t>clé publique</a:t>
            </a:r>
          </a:p>
        </p:txBody>
      </p:sp>
      <p:sp>
        <p:nvSpPr>
          <p:cNvPr id="26" name="Rectangle 25"/>
          <p:cNvSpPr/>
          <p:nvPr/>
        </p:nvSpPr>
        <p:spPr>
          <a:xfrm>
            <a:off x="-45780" y="6194281"/>
            <a:ext cx="5007521" cy="261610"/>
          </a:xfrm>
          <a:prstGeom prst="rect">
            <a:avLst/>
          </a:prstGeom>
        </p:spPr>
        <p:txBody>
          <a:bodyPr wrap="square">
            <a:spAutoFit/>
          </a:bodyPr>
          <a:lstStyle/>
          <a:p>
            <a:r>
              <a:rPr lang="fr-FR" sz="1100" err="1">
                <a:solidFill>
                  <a:schemeClr val="bg2">
                    <a:lumMod val="90000"/>
                  </a:schemeClr>
                </a:solidFill>
              </a:rPr>
              <a:t>Src</a:t>
            </a:r>
            <a:r>
              <a:rPr lang="fr-FR" sz="1100">
                <a:solidFill>
                  <a:schemeClr val="bg2">
                    <a:lumMod val="90000"/>
                  </a:schemeClr>
                </a:solidFill>
              </a:rPr>
              <a:t>: https://blockchainfrance.net/decouvrir-la-blockchain/c-est-quoi-la-blockchain/</a:t>
            </a:r>
          </a:p>
        </p:txBody>
      </p:sp>
      <p:pic>
        <p:nvPicPr>
          <p:cNvPr id="27" name="Image 26"/>
          <p:cNvPicPr>
            <a:picLocks noChangeAspect="1"/>
          </p:cNvPicPr>
          <p:nvPr/>
        </p:nvPicPr>
        <p:blipFill>
          <a:blip r:embed="rId5"/>
          <a:stretch>
            <a:fillRect/>
          </a:stretch>
        </p:blipFill>
        <p:spPr>
          <a:xfrm>
            <a:off x="4806831" y="2520543"/>
            <a:ext cx="1133475" cy="1209675"/>
          </a:xfrm>
          <a:prstGeom prst="rect">
            <a:avLst/>
          </a:prstGeom>
        </p:spPr>
      </p:pic>
      <p:sp>
        <p:nvSpPr>
          <p:cNvPr id="67" name="ZoneTexte 66"/>
          <p:cNvSpPr txBox="1"/>
          <p:nvPr/>
        </p:nvSpPr>
        <p:spPr>
          <a:xfrm>
            <a:off x="10390593" y="3441288"/>
            <a:ext cx="1808291" cy="1477328"/>
          </a:xfrm>
          <a:prstGeom prst="rect">
            <a:avLst/>
          </a:prstGeom>
          <a:noFill/>
        </p:spPr>
        <p:txBody>
          <a:bodyPr wrap="square" rtlCol="0">
            <a:spAutoFit/>
          </a:bodyPr>
          <a:lstStyle/>
          <a:p>
            <a:r>
              <a:rPr lang="fr-FR">
                <a:solidFill>
                  <a:schemeClr val="tx1">
                    <a:lumMod val="75000"/>
                    <a:lumOff val="25000"/>
                  </a:schemeClr>
                </a:solidFill>
              </a:rPr>
              <a:t>B </a:t>
            </a:r>
            <a:r>
              <a:rPr lang="fr-FR">
                <a:solidFill>
                  <a:srgbClr val="E83F6F"/>
                </a:solidFill>
              </a:rPr>
              <a:t>reçoit la transaction </a:t>
            </a:r>
            <a:r>
              <a:rPr lang="fr-FR">
                <a:solidFill>
                  <a:schemeClr val="tx1">
                    <a:lumMod val="75000"/>
                    <a:lumOff val="25000"/>
                  </a:schemeClr>
                </a:solidFill>
              </a:rPr>
              <a:t>de A et la déchiffre à l’aide de sa </a:t>
            </a:r>
            <a:r>
              <a:rPr lang="fr-FR">
                <a:solidFill>
                  <a:srgbClr val="E83F6F"/>
                </a:solidFill>
              </a:rPr>
              <a:t>clé privée</a:t>
            </a:r>
            <a:r>
              <a:rPr lang="fr-FR">
                <a:solidFill>
                  <a:schemeClr val="tx1">
                    <a:lumMod val="75000"/>
                    <a:lumOff val="25000"/>
                  </a:schemeClr>
                </a:solidFill>
              </a:rPr>
              <a:t>.</a:t>
            </a:r>
          </a:p>
        </p:txBody>
      </p:sp>
      <p:sp>
        <p:nvSpPr>
          <p:cNvPr id="69" name="Cube 68">
            <a:extLst>
              <a:ext uri="{FF2B5EF4-FFF2-40B4-BE49-F238E27FC236}">
                <a16:creationId xmlns:a16="http://schemas.microsoft.com/office/drawing/2014/main" xmlns="" id="{8D8ACC2C-11AB-4D78-BB8E-F16F1C51A210}"/>
              </a:ext>
            </a:extLst>
          </p:cNvPr>
          <p:cNvSpPr/>
          <p:nvPr/>
        </p:nvSpPr>
        <p:spPr>
          <a:xfrm>
            <a:off x="5144456" y="2881962"/>
            <a:ext cx="423611" cy="427930"/>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70" name="ZoneTexte 69"/>
          <p:cNvSpPr txBox="1"/>
          <p:nvPr/>
        </p:nvSpPr>
        <p:spPr>
          <a:xfrm>
            <a:off x="1550267" y="1903208"/>
            <a:ext cx="2768020" cy="646331"/>
          </a:xfrm>
          <a:prstGeom prst="rect">
            <a:avLst/>
          </a:prstGeom>
          <a:noFill/>
        </p:spPr>
        <p:txBody>
          <a:bodyPr wrap="square" rtlCol="0" anchor="t">
            <a:spAutoFit/>
          </a:bodyPr>
          <a:lstStyle/>
          <a:p>
            <a:r>
              <a:rPr lang="fr-FR">
                <a:solidFill>
                  <a:schemeClr val="tx1">
                    <a:lumMod val="75000"/>
                    <a:lumOff val="25000"/>
                  </a:schemeClr>
                </a:solidFill>
              </a:rPr>
              <a:t>Plusieurs transactions sont regroupées dans </a:t>
            </a:r>
            <a:r>
              <a:rPr lang="fr-FR">
                <a:solidFill>
                  <a:srgbClr val="E83F6F"/>
                </a:solidFill>
              </a:rPr>
              <a:t>un bloc</a:t>
            </a:r>
            <a:r>
              <a:rPr lang="fr-FR">
                <a:solidFill>
                  <a:srgbClr val="E83F6F"/>
                </a:solidFill>
                <a:cs typeface="Calibri"/>
              </a:rPr>
              <a:t>.</a:t>
            </a:r>
            <a:endParaRPr lang="fr-FR">
              <a:solidFill>
                <a:srgbClr val="E83F6F"/>
              </a:solidFill>
            </a:endParaRPr>
          </a:p>
        </p:txBody>
      </p:sp>
      <p:sp>
        <p:nvSpPr>
          <p:cNvPr id="71" name="ZoneTexte 70"/>
          <p:cNvSpPr txBox="1"/>
          <p:nvPr/>
        </p:nvSpPr>
        <p:spPr>
          <a:xfrm>
            <a:off x="4080334" y="3808676"/>
            <a:ext cx="2768020" cy="1200329"/>
          </a:xfrm>
          <a:prstGeom prst="rect">
            <a:avLst/>
          </a:prstGeom>
          <a:noFill/>
        </p:spPr>
        <p:txBody>
          <a:bodyPr wrap="square" rtlCol="0">
            <a:spAutoFit/>
          </a:bodyPr>
          <a:lstStyle/>
          <a:p>
            <a:r>
              <a:rPr lang="fr-FR">
                <a:solidFill>
                  <a:schemeClr val="tx1">
                    <a:lumMod val="75000"/>
                    <a:lumOff val="25000"/>
                  </a:schemeClr>
                </a:solidFill>
              </a:rPr>
              <a:t>Le bloc est </a:t>
            </a:r>
            <a:r>
              <a:rPr lang="fr-FR">
                <a:solidFill>
                  <a:srgbClr val="E83F6F"/>
                </a:solidFill>
              </a:rPr>
              <a:t>validé</a:t>
            </a:r>
            <a:r>
              <a:rPr lang="fr-FR">
                <a:solidFill>
                  <a:schemeClr val="tx1">
                    <a:lumMod val="75000"/>
                    <a:lumOff val="25000"/>
                  </a:schemeClr>
                </a:solidFill>
              </a:rPr>
              <a:t> par les </a:t>
            </a:r>
            <a:r>
              <a:rPr lang="fr-FR">
                <a:solidFill>
                  <a:srgbClr val="E83F6F"/>
                </a:solidFill>
              </a:rPr>
              <a:t>nœuds</a:t>
            </a:r>
            <a:r>
              <a:rPr lang="fr-FR">
                <a:solidFill>
                  <a:schemeClr val="tx1">
                    <a:lumMod val="75000"/>
                    <a:lumOff val="25000"/>
                  </a:schemeClr>
                </a:solidFill>
              </a:rPr>
              <a:t> du réseau (</a:t>
            </a:r>
            <a:r>
              <a:rPr lang="fr-FR">
                <a:solidFill>
                  <a:srgbClr val="E83F6F"/>
                </a:solidFill>
              </a:rPr>
              <a:t>mineurs</a:t>
            </a:r>
            <a:r>
              <a:rPr lang="fr-FR">
                <a:solidFill>
                  <a:schemeClr val="tx1">
                    <a:lumMod val="75000"/>
                    <a:lumOff val="25000"/>
                  </a:schemeClr>
                </a:solidFill>
              </a:rPr>
              <a:t>) au moyen de techniques cryptographiques.</a:t>
            </a:r>
            <a:endParaRPr lang="fr-FR">
              <a:solidFill>
                <a:srgbClr val="E83F6F"/>
              </a:solidFill>
            </a:endParaRPr>
          </a:p>
        </p:txBody>
      </p:sp>
      <p:sp>
        <p:nvSpPr>
          <p:cNvPr id="72" name="ZoneTexte 71"/>
          <p:cNvSpPr txBox="1"/>
          <p:nvPr/>
        </p:nvSpPr>
        <p:spPr>
          <a:xfrm>
            <a:off x="7387204" y="1114425"/>
            <a:ext cx="2768020" cy="1200329"/>
          </a:xfrm>
          <a:prstGeom prst="rect">
            <a:avLst/>
          </a:prstGeom>
          <a:noFill/>
        </p:spPr>
        <p:txBody>
          <a:bodyPr wrap="square" rtlCol="0">
            <a:spAutoFit/>
          </a:bodyPr>
          <a:lstStyle/>
          <a:p>
            <a:r>
              <a:rPr lang="fr-FR">
                <a:solidFill>
                  <a:schemeClr val="tx1">
                    <a:lumMod val="75000"/>
                    <a:lumOff val="25000"/>
                  </a:schemeClr>
                </a:solidFill>
              </a:rPr>
              <a:t>Le bloc est daté et </a:t>
            </a:r>
            <a:r>
              <a:rPr lang="fr-FR">
                <a:solidFill>
                  <a:srgbClr val="E83F6F"/>
                </a:solidFill>
              </a:rPr>
              <a:t>ajouté</a:t>
            </a:r>
            <a:r>
              <a:rPr lang="fr-FR">
                <a:solidFill>
                  <a:schemeClr val="tx1">
                    <a:lumMod val="75000"/>
                    <a:lumOff val="25000"/>
                  </a:schemeClr>
                </a:solidFill>
              </a:rPr>
              <a:t> à la </a:t>
            </a:r>
            <a:r>
              <a:rPr lang="fr-FR">
                <a:solidFill>
                  <a:srgbClr val="E83F6F"/>
                </a:solidFill>
              </a:rPr>
              <a:t>chaine de blocs </a:t>
            </a:r>
            <a:r>
              <a:rPr lang="fr-FR">
                <a:solidFill>
                  <a:schemeClr val="tx1">
                    <a:lumMod val="75000"/>
                    <a:lumOff val="25000"/>
                  </a:schemeClr>
                </a:solidFill>
              </a:rPr>
              <a:t>à laquelle </a:t>
            </a:r>
            <a:r>
              <a:rPr lang="fr-FR">
                <a:solidFill>
                  <a:srgbClr val="E83F6F"/>
                </a:solidFill>
              </a:rPr>
              <a:t>tous les utilisateurs ont accès</a:t>
            </a:r>
            <a:r>
              <a:rPr lang="fr-FR">
                <a:solidFill>
                  <a:schemeClr val="tx1">
                    <a:lumMod val="75000"/>
                    <a:lumOff val="25000"/>
                  </a:schemeClr>
                </a:solidFill>
              </a:rPr>
              <a:t>.</a:t>
            </a:r>
            <a:endParaRPr lang="fr-FR">
              <a:solidFill>
                <a:srgbClr val="E83F6F"/>
              </a:solidFill>
            </a:endParaRPr>
          </a:p>
        </p:txBody>
      </p:sp>
      <p:cxnSp>
        <p:nvCxnSpPr>
          <p:cNvPr id="73" name="Connecteur droit avec flèche 72">
            <a:extLst>
              <a:ext uri="{FF2B5EF4-FFF2-40B4-BE49-F238E27FC236}">
                <a16:creationId xmlns:a16="http://schemas.microsoft.com/office/drawing/2014/main" xmlns="" id="{BAC0749D-A8E5-47F3-85CE-A929079F2E43}"/>
              </a:ext>
            </a:extLst>
          </p:cNvPr>
          <p:cNvCxnSpPr/>
          <p:nvPr/>
        </p:nvCxnSpPr>
        <p:spPr>
          <a:xfrm flipV="1">
            <a:off x="3193750" y="3094628"/>
            <a:ext cx="1465083" cy="6620"/>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75" name="Image 5" descr="link.png">
            <a:extLst>
              <a:ext uri="{FF2B5EF4-FFF2-40B4-BE49-F238E27FC236}">
                <a16:creationId xmlns:a16="http://schemas.microsoft.com/office/drawing/2014/main" xmlns="" id="{5E82225D-DC35-4FA5-BFC8-614851CBBF11}"/>
              </a:ext>
            </a:extLst>
          </p:cNvPr>
          <p:cNvPicPr>
            <a:picLocks noChangeAspect="1"/>
          </p:cNvPicPr>
          <p:nvPr/>
        </p:nvPicPr>
        <p:blipFill>
          <a:blip r:embed="rId2"/>
          <a:stretch>
            <a:fillRect/>
          </a:stretch>
        </p:blipFill>
        <p:spPr>
          <a:xfrm rot="21100487">
            <a:off x="7964576" y="3402868"/>
            <a:ext cx="360396" cy="361360"/>
          </a:xfrm>
          <a:prstGeom prst="rect">
            <a:avLst/>
          </a:prstGeom>
        </p:spPr>
      </p:pic>
      <p:cxnSp>
        <p:nvCxnSpPr>
          <p:cNvPr id="76" name="Connecteur droit avec flèche 75">
            <a:extLst>
              <a:ext uri="{FF2B5EF4-FFF2-40B4-BE49-F238E27FC236}">
                <a16:creationId xmlns:a16="http://schemas.microsoft.com/office/drawing/2014/main" xmlns="" id="{BAC0749D-A8E5-47F3-85CE-A929079F2E43}"/>
              </a:ext>
            </a:extLst>
          </p:cNvPr>
          <p:cNvCxnSpPr/>
          <p:nvPr/>
        </p:nvCxnSpPr>
        <p:spPr>
          <a:xfrm flipV="1">
            <a:off x="6076828" y="3082101"/>
            <a:ext cx="1465083" cy="6620"/>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necteur droit avec flèche 76">
            <a:extLst>
              <a:ext uri="{FF2B5EF4-FFF2-40B4-BE49-F238E27FC236}">
                <a16:creationId xmlns:a16="http://schemas.microsoft.com/office/drawing/2014/main" xmlns="" id="{BAC0749D-A8E5-47F3-85CE-A929079F2E43}"/>
              </a:ext>
            </a:extLst>
          </p:cNvPr>
          <p:cNvCxnSpPr/>
          <p:nvPr/>
        </p:nvCxnSpPr>
        <p:spPr>
          <a:xfrm>
            <a:off x="9417517" y="3054075"/>
            <a:ext cx="1016661" cy="17390"/>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95052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xmlns="" id="{DF13BE0C-8D6A-4DD1-A151-65C0086A1D02}"/>
              </a:ext>
            </a:extLst>
          </p:cNvPr>
          <p:cNvSpPr txBox="1">
            <a:spLocks/>
          </p:cNvSpPr>
          <p:nvPr/>
        </p:nvSpPr>
        <p:spPr>
          <a:xfrm>
            <a:off x="866525" y="1552575"/>
            <a:ext cx="10515600" cy="225215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a:p>
        </p:txBody>
      </p:sp>
      <p:pic>
        <p:nvPicPr>
          <p:cNvPr id="3" name="Image 6" descr="ETHEREUM-LOGO_PORTRAIT_Black_small.png">
            <a:extLst>
              <a:ext uri="{FF2B5EF4-FFF2-40B4-BE49-F238E27FC236}">
                <a16:creationId xmlns:a16="http://schemas.microsoft.com/office/drawing/2014/main" xmlns="" id="{B903F9E7-05AF-4687-A36B-72280B6F2A5D}"/>
              </a:ext>
            </a:extLst>
          </p:cNvPr>
          <p:cNvPicPr>
            <a:picLocks noChangeAspect="1"/>
          </p:cNvPicPr>
          <p:nvPr/>
        </p:nvPicPr>
        <p:blipFill>
          <a:blip r:embed="rId2"/>
          <a:stretch>
            <a:fillRect/>
          </a:stretch>
        </p:blipFill>
        <p:spPr>
          <a:xfrm>
            <a:off x="-430314" y="-29200"/>
            <a:ext cx="8828554" cy="6956054"/>
          </a:xfrm>
          <a:prstGeom prst="rect">
            <a:avLst/>
          </a:prstGeom>
        </p:spPr>
      </p:pic>
      <p:pic>
        <p:nvPicPr>
          <p:cNvPr id="11" name="Image 6" descr="Capture d’écran 2017-12-15 à 06.50.28.png">
            <a:extLst>
              <a:ext uri="{FF2B5EF4-FFF2-40B4-BE49-F238E27FC236}">
                <a16:creationId xmlns:a16="http://schemas.microsoft.com/office/drawing/2014/main" xmlns="" id="{BFA98EAC-6C06-473C-B75C-D4547049C03F}"/>
              </a:ext>
            </a:extLst>
          </p:cNvPr>
          <p:cNvPicPr>
            <a:picLocks noChangeAspect="1"/>
          </p:cNvPicPr>
          <p:nvPr/>
        </p:nvPicPr>
        <p:blipFill rotWithShape="1">
          <a:blip r:embed="rId3"/>
          <a:srcRect t="50938" r="-137" b="25469"/>
          <a:stretch/>
        </p:blipFill>
        <p:spPr>
          <a:xfrm>
            <a:off x="9325893" y="4994367"/>
            <a:ext cx="2747944" cy="784272"/>
          </a:xfrm>
          <a:prstGeom prst="rect">
            <a:avLst/>
          </a:prstGeom>
        </p:spPr>
      </p:pic>
      <p:sp>
        <p:nvSpPr>
          <p:cNvPr id="4" name="Cube 3">
            <a:extLst>
              <a:ext uri="{FF2B5EF4-FFF2-40B4-BE49-F238E27FC236}">
                <a16:creationId xmlns:a16="http://schemas.microsoft.com/office/drawing/2014/main" xmlns="" id="{662BF59B-18B9-4CE5-8EFA-F6BDFF26B49D}"/>
              </a:ext>
            </a:extLst>
          </p:cNvPr>
          <p:cNvSpPr/>
          <p:nvPr/>
        </p:nvSpPr>
        <p:spPr>
          <a:xfrm>
            <a:off x="6500353" y="79191"/>
            <a:ext cx="242998" cy="250825"/>
          </a:xfrm>
          <a:prstGeom prst="cube">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5" name="Cube 4">
            <a:extLst>
              <a:ext uri="{FF2B5EF4-FFF2-40B4-BE49-F238E27FC236}">
                <a16:creationId xmlns:a16="http://schemas.microsoft.com/office/drawing/2014/main" xmlns="" id="{12BDF24B-70B7-45C3-9673-1AD25A86B2C5}"/>
              </a:ext>
            </a:extLst>
          </p:cNvPr>
          <p:cNvSpPr/>
          <p:nvPr/>
        </p:nvSpPr>
        <p:spPr>
          <a:xfrm>
            <a:off x="6880473" y="79191"/>
            <a:ext cx="242998" cy="250825"/>
          </a:xfrm>
          <a:prstGeom prst="cube">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7" name="Image 5" descr="link.png">
            <a:extLst>
              <a:ext uri="{FF2B5EF4-FFF2-40B4-BE49-F238E27FC236}">
                <a16:creationId xmlns:a16="http://schemas.microsoft.com/office/drawing/2014/main" xmlns="" id="{18FC33FF-7261-42FB-AF57-B808C71D63D8}"/>
              </a:ext>
            </a:extLst>
          </p:cNvPr>
          <p:cNvPicPr>
            <a:picLocks noChangeAspect="1"/>
          </p:cNvPicPr>
          <p:nvPr/>
        </p:nvPicPr>
        <p:blipFill>
          <a:blip r:embed="rId4"/>
          <a:stretch>
            <a:fillRect/>
          </a:stretch>
        </p:blipFill>
        <p:spPr>
          <a:xfrm rot="2640000">
            <a:off x="6761686" y="142545"/>
            <a:ext cx="120771" cy="122777"/>
          </a:xfrm>
          <a:prstGeom prst="rect">
            <a:avLst/>
          </a:prstGeom>
        </p:spPr>
      </p:pic>
      <p:sp>
        <p:nvSpPr>
          <p:cNvPr id="13" name="Cube 12">
            <a:extLst>
              <a:ext uri="{FF2B5EF4-FFF2-40B4-BE49-F238E27FC236}">
                <a16:creationId xmlns:a16="http://schemas.microsoft.com/office/drawing/2014/main" xmlns="" id="{F85FE139-5FAE-4B4F-8298-F16E0B122538}"/>
              </a:ext>
            </a:extLst>
          </p:cNvPr>
          <p:cNvSpPr/>
          <p:nvPr/>
        </p:nvSpPr>
        <p:spPr>
          <a:xfrm>
            <a:off x="7244755" y="79191"/>
            <a:ext cx="242998" cy="250825"/>
          </a:xfrm>
          <a:prstGeom prst="cube">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15" name="Image 5" descr="link.png">
            <a:extLst>
              <a:ext uri="{FF2B5EF4-FFF2-40B4-BE49-F238E27FC236}">
                <a16:creationId xmlns:a16="http://schemas.microsoft.com/office/drawing/2014/main" xmlns="" id="{55C9D6E8-6A11-4E24-8FAA-EF09CF5C59A0}"/>
              </a:ext>
            </a:extLst>
          </p:cNvPr>
          <p:cNvPicPr>
            <a:picLocks noChangeAspect="1"/>
          </p:cNvPicPr>
          <p:nvPr/>
        </p:nvPicPr>
        <p:blipFill>
          <a:blip r:embed="rId4"/>
          <a:stretch>
            <a:fillRect/>
          </a:stretch>
        </p:blipFill>
        <p:spPr>
          <a:xfrm rot="2640000">
            <a:off x="7125968" y="142545"/>
            <a:ext cx="120771" cy="122777"/>
          </a:xfrm>
          <a:prstGeom prst="rect">
            <a:avLst/>
          </a:prstGeom>
        </p:spPr>
      </p:pic>
      <p:sp>
        <p:nvSpPr>
          <p:cNvPr id="17" name="Cube 16">
            <a:extLst>
              <a:ext uri="{FF2B5EF4-FFF2-40B4-BE49-F238E27FC236}">
                <a16:creationId xmlns:a16="http://schemas.microsoft.com/office/drawing/2014/main" xmlns="" id="{00AFB355-6800-4D99-AE74-AAB2DBD65EEC}"/>
              </a:ext>
            </a:extLst>
          </p:cNvPr>
          <p:cNvSpPr/>
          <p:nvPr/>
        </p:nvSpPr>
        <p:spPr>
          <a:xfrm>
            <a:off x="7624875" y="79191"/>
            <a:ext cx="242998" cy="250825"/>
          </a:xfrm>
          <a:prstGeom prst="cube">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19" name="Image 5" descr="link.png">
            <a:extLst>
              <a:ext uri="{FF2B5EF4-FFF2-40B4-BE49-F238E27FC236}">
                <a16:creationId xmlns:a16="http://schemas.microsoft.com/office/drawing/2014/main" xmlns="" id="{4B2D2C99-BDD7-4AD5-9DAA-0774300D914F}"/>
              </a:ext>
            </a:extLst>
          </p:cNvPr>
          <p:cNvPicPr>
            <a:picLocks noChangeAspect="1"/>
          </p:cNvPicPr>
          <p:nvPr/>
        </p:nvPicPr>
        <p:blipFill>
          <a:blip r:embed="rId4"/>
          <a:stretch>
            <a:fillRect/>
          </a:stretch>
        </p:blipFill>
        <p:spPr>
          <a:xfrm rot="2640000">
            <a:off x="7506088" y="142545"/>
            <a:ext cx="120771" cy="122777"/>
          </a:xfrm>
          <a:prstGeom prst="rect">
            <a:avLst/>
          </a:prstGeom>
        </p:spPr>
      </p:pic>
      <p:sp>
        <p:nvSpPr>
          <p:cNvPr id="21" name="Cube 20">
            <a:extLst>
              <a:ext uri="{FF2B5EF4-FFF2-40B4-BE49-F238E27FC236}">
                <a16:creationId xmlns:a16="http://schemas.microsoft.com/office/drawing/2014/main" xmlns="" id="{59763912-6792-4973-B342-A0B18D696BF5}"/>
              </a:ext>
            </a:extLst>
          </p:cNvPr>
          <p:cNvSpPr/>
          <p:nvPr/>
        </p:nvSpPr>
        <p:spPr>
          <a:xfrm>
            <a:off x="8004995" y="79191"/>
            <a:ext cx="242998" cy="250825"/>
          </a:xfrm>
          <a:prstGeom prst="cube">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23" name="Image 5" descr="link.png">
            <a:extLst>
              <a:ext uri="{FF2B5EF4-FFF2-40B4-BE49-F238E27FC236}">
                <a16:creationId xmlns:a16="http://schemas.microsoft.com/office/drawing/2014/main" xmlns="" id="{5FB19192-8EB7-45DB-966E-41BADDE11225}"/>
              </a:ext>
            </a:extLst>
          </p:cNvPr>
          <p:cNvPicPr>
            <a:picLocks noChangeAspect="1"/>
          </p:cNvPicPr>
          <p:nvPr/>
        </p:nvPicPr>
        <p:blipFill>
          <a:blip r:embed="rId4"/>
          <a:stretch>
            <a:fillRect/>
          </a:stretch>
        </p:blipFill>
        <p:spPr>
          <a:xfrm rot="2640000">
            <a:off x="7886208" y="142545"/>
            <a:ext cx="120771" cy="122777"/>
          </a:xfrm>
          <a:prstGeom prst="rect">
            <a:avLst/>
          </a:prstGeom>
        </p:spPr>
      </p:pic>
      <p:sp>
        <p:nvSpPr>
          <p:cNvPr id="25" name="Cube 24">
            <a:extLst>
              <a:ext uri="{FF2B5EF4-FFF2-40B4-BE49-F238E27FC236}">
                <a16:creationId xmlns:a16="http://schemas.microsoft.com/office/drawing/2014/main" xmlns="" id="{263FDA75-FBEC-4C9A-AB69-66914B082CBE}"/>
              </a:ext>
            </a:extLst>
          </p:cNvPr>
          <p:cNvSpPr/>
          <p:nvPr/>
        </p:nvSpPr>
        <p:spPr>
          <a:xfrm>
            <a:off x="8385116" y="79191"/>
            <a:ext cx="242998" cy="250825"/>
          </a:xfrm>
          <a:prstGeom prst="cube">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27" name="Image 5" descr="link.png">
            <a:extLst>
              <a:ext uri="{FF2B5EF4-FFF2-40B4-BE49-F238E27FC236}">
                <a16:creationId xmlns:a16="http://schemas.microsoft.com/office/drawing/2014/main" xmlns="" id="{E1447ABF-0A24-4200-A3F6-936CA70AC715}"/>
              </a:ext>
            </a:extLst>
          </p:cNvPr>
          <p:cNvPicPr>
            <a:picLocks noChangeAspect="1"/>
          </p:cNvPicPr>
          <p:nvPr/>
        </p:nvPicPr>
        <p:blipFill>
          <a:blip r:embed="rId4"/>
          <a:stretch>
            <a:fillRect/>
          </a:stretch>
        </p:blipFill>
        <p:spPr>
          <a:xfrm rot="2640000">
            <a:off x="8258409" y="142545"/>
            <a:ext cx="120771" cy="122777"/>
          </a:xfrm>
          <a:prstGeom prst="rect">
            <a:avLst/>
          </a:prstGeom>
        </p:spPr>
      </p:pic>
      <p:sp>
        <p:nvSpPr>
          <p:cNvPr id="29" name="Cube 28">
            <a:extLst>
              <a:ext uri="{FF2B5EF4-FFF2-40B4-BE49-F238E27FC236}">
                <a16:creationId xmlns:a16="http://schemas.microsoft.com/office/drawing/2014/main" xmlns="" id="{A6D194A5-C870-471F-9170-C4546F439BC2}"/>
              </a:ext>
            </a:extLst>
          </p:cNvPr>
          <p:cNvSpPr/>
          <p:nvPr/>
        </p:nvSpPr>
        <p:spPr>
          <a:xfrm>
            <a:off x="8773155" y="79191"/>
            <a:ext cx="242998" cy="250825"/>
          </a:xfrm>
          <a:prstGeom prst="cube">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31" name="Image 5" descr="link.png">
            <a:extLst>
              <a:ext uri="{FF2B5EF4-FFF2-40B4-BE49-F238E27FC236}">
                <a16:creationId xmlns:a16="http://schemas.microsoft.com/office/drawing/2014/main" xmlns="" id="{1F6648F7-2A84-479C-9421-91C92C2BC2C4}"/>
              </a:ext>
            </a:extLst>
          </p:cNvPr>
          <p:cNvPicPr>
            <a:picLocks noChangeAspect="1"/>
          </p:cNvPicPr>
          <p:nvPr/>
        </p:nvPicPr>
        <p:blipFill>
          <a:blip r:embed="rId4"/>
          <a:stretch>
            <a:fillRect/>
          </a:stretch>
        </p:blipFill>
        <p:spPr>
          <a:xfrm rot="2640000">
            <a:off x="8646448" y="158383"/>
            <a:ext cx="120771" cy="122777"/>
          </a:xfrm>
          <a:prstGeom prst="rect">
            <a:avLst/>
          </a:prstGeom>
        </p:spPr>
      </p:pic>
      <p:sp>
        <p:nvSpPr>
          <p:cNvPr id="33" name="Cube 32">
            <a:extLst>
              <a:ext uri="{FF2B5EF4-FFF2-40B4-BE49-F238E27FC236}">
                <a16:creationId xmlns:a16="http://schemas.microsoft.com/office/drawing/2014/main" xmlns="" id="{84103AED-244B-4CB0-B416-740CD79037D0}"/>
              </a:ext>
            </a:extLst>
          </p:cNvPr>
          <p:cNvSpPr/>
          <p:nvPr/>
        </p:nvSpPr>
        <p:spPr>
          <a:xfrm>
            <a:off x="9153275" y="79191"/>
            <a:ext cx="242998" cy="250825"/>
          </a:xfrm>
          <a:prstGeom prst="cube">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35" name="Image 5" descr="link.png">
            <a:extLst>
              <a:ext uri="{FF2B5EF4-FFF2-40B4-BE49-F238E27FC236}">
                <a16:creationId xmlns:a16="http://schemas.microsoft.com/office/drawing/2014/main" xmlns="" id="{C0A46131-16DA-438A-A0E8-9AADFC77E228}"/>
              </a:ext>
            </a:extLst>
          </p:cNvPr>
          <p:cNvPicPr>
            <a:picLocks noChangeAspect="1"/>
          </p:cNvPicPr>
          <p:nvPr/>
        </p:nvPicPr>
        <p:blipFill>
          <a:blip r:embed="rId4"/>
          <a:stretch>
            <a:fillRect/>
          </a:stretch>
        </p:blipFill>
        <p:spPr>
          <a:xfrm rot="2640000">
            <a:off x="9026568" y="158383"/>
            <a:ext cx="120771" cy="122777"/>
          </a:xfrm>
          <a:prstGeom prst="rect">
            <a:avLst/>
          </a:prstGeom>
        </p:spPr>
      </p:pic>
      <p:sp>
        <p:nvSpPr>
          <p:cNvPr id="37" name="Cube 36">
            <a:extLst>
              <a:ext uri="{FF2B5EF4-FFF2-40B4-BE49-F238E27FC236}">
                <a16:creationId xmlns:a16="http://schemas.microsoft.com/office/drawing/2014/main" xmlns="" id="{728E44DF-0CAE-49D9-9BE0-7E0BE0B5004A}"/>
              </a:ext>
            </a:extLst>
          </p:cNvPr>
          <p:cNvSpPr/>
          <p:nvPr/>
        </p:nvSpPr>
        <p:spPr>
          <a:xfrm>
            <a:off x="9541314" y="79191"/>
            <a:ext cx="242998" cy="250825"/>
          </a:xfrm>
          <a:prstGeom prst="cube">
            <a:avLst/>
          </a:prstGeom>
          <a:solidFill>
            <a:srgbClr val="3293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39" name="Image 5" descr="link.png">
            <a:extLst>
              <a:ext uri="{FF2B5EF4-FFF2-40B4-BE49-F238E27FC236}">
                <a16:creationId xmlns:a16="http://schemas.microsoft.com/office/drawing/2014/main" xmlns="" id="{D80738F1-8FD9-4124-8B6A-5F9DFFC84EF4}"/>
              </a:ext>
            </a:extLst>
          </p:cNvPr>
          <p:cNvPicPr>
            <a:picLocks noChangeAspect="1"/>
          </p:cNvPicPr>
          <p:nvPr/>
        </p:nvPicPr>
        <p:blipFill>
          <a:blip r:embed="rId4"/>
          <a:stretch>
            <a:fillRect/>
          </a:stretch>
        </p:blipFill>
        <p:spPr>
          <a:xfrm rot="2640000">
            <a:off x="9414607" y="158383"/>
            <a:ext cx="120771" cy="122777"/>
          </a:xfrm>
          <a:prstGeom prst="rect">
            <a:avLst/>
          </a:prstGeom>
        </p:spPr>
      </p:pic>
      <p:sp>
        <p:nvSpPr>
          <p:cNvPr id="41" name="Cube 40">
            <a:extLst>
              <a:ext uri="{FF2B5EF4-FFF2-40B4-BE49-F238E27FC236}">
                <a16:creationId xmlns:a16="http://schemas.microsoft.com/office/drawing/2014/main" xmlns="" id="{E80991B1-D84B-40E0-BEA1-A09986FF5847}"/>
              </a:ext>
            </a:extLst>
          </p:cNvPr>
          <p:cNvSpPr/>
          <p:nvPr/>
        </p:nvSpPr>
        <p:spPr>
          <a:xfrm>
            <a:off x="9929353" y="79191"/>
            <a:ext cx="242998" cy="250825"/>
          </a:xfrm>
          <a:prstGeom prst="cube">
            <a:avLst/>
          </a:prstGeom>
          <a:solidFill>
            <a:srgbClr val="3293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43" name="Image 5" descr="link.png">
            <a:extLst>
              <a:ext uri="{FF2B5EF4-FFF2-40B4-BE49-F238E27FC236}">
                <a16:creationId xmlns:a16="http://schemas.microsoft.com/office/drawing/2014/main" xmlns="" id="{A896DD36-300B-4C25-81EB-9DCC15CA4269}"/>
              </a:ext>
            </a:extLst>
          </p:cNvPr>
          <p:cNvPicPr>
            <a:picLocks noChangeAspect="1"/>
          </p:cNvPicPr>
          <p:nvPr/>
        </p:nvPicPr>
        <p:blipFill>
          <a:blip r:embed="rId4"/>
          <a:stretch>
            <a:fillRect/>
          </a:stretch>
        </p:blipFill>
        <p:spPr>
          <a:xfrm rot="2640000">
            <a:off x="9802647" y="142545"/>
            <a:ext cx="120771" cy="122777"/>
          </a:xfrm>
          <a:prstGeom prst="rect">
            <a:avLst/>
          </a:prstGeom>
        </p:spPr>
      </p:pic>
      <p:sp>
        <p:nvSpPr>
          <p:cNvPr id="45" name="Cube 44">
            <a:extLst>
              <a:ext uri="{FF2B5EF4-FFF2-40B4-BE49-F238E27FC236}">
                <a16:creationId xmlns:a16="http://schemas.microsoft.com/office/drawing/2014/main" xmlns="" id="{68C7238A-CBDE-4A73-B410-7349E66F0782}"/>
              </a:ext>
            </a:extLst>
          </p:cNvPr>
          <p:cNvSpPr/>
          <p:nvPr/>
        </p:nvSpPr>
        <p:spPr>
          <a:xfrm>
            <a:off x="10301554" y="79191"/>
            <a:ext cx="242998" cy="250825"/>
          </a:xfrm>
          <a:prstGeom prst="cube">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47" name="Image 5" descr="link.png">
            <a:extLst>
              <a:ext uri="{FF2B5EF4-FFF2-40B4-BE49-F238E27FC236}">
                <a16:creationId xmlns:a16="http://schemas.microsoft.com/office/drawing/2014/main" xmlns="" id="{2DD7CC4C-0F7D-429E-9CF6-50642892401F}"/>
              </a:ext>
            </a:extLst>
          </p:cNvPr>
          <p:cNvPicPr>
            <a:picLocks noChangeAspect="1"/>
          </p:cNvPicPr>
          <p:nvPr/>
        </p:nvPicPr>
        <p:blipFill>
          <a:blip r:embed="rId4"/>
          <a:stretch>
            <a:fillRect/>
          </a:stretch>
        </p:blipFill>
        <p:spPr>
          <a:xfrm rot="2640000">
            <a:off x="10166928" y="142545"/>
            <a:ext cx="120771" cy="122777"/>
          </a:xfrm>
          <a:prstGeom prst="rect">
            <a:avLst/>
          </a:prstGeom>
        </p:spPr>
      </p:pic>
      <p:sp>
        <p:nvSpPr>
          <p:cNvPr id="49" name="Cube 48">
            <a:extLst>
              <a:ext uri="{FF2B5EF4-FFF2-40B4-BE49-F238E27FC236}">
                <a16:creationId xmlns:a16="http://schemas.microsoft.com/office/drawing/2014/main" xmlns="" id="{01E1194E-273C-45B4-A887-7938B630BA27}"/>
              </a:ext>
            </a:extLst>
          </p:cNvPr>
          <p:cNvSpPr/>
          <p:nvPr/>
        </p:nvSpPr>
        <p:spPr>
          <a:xfrm>
            <a:off x="10681674" y="79191"/>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51" name="Image 5" descr="link.png">
            <a:extLst>
              <a:ext uri="{FF2B5EF4-FFF2-40B4-BE49-F238E27FC236}">
                <a16:creationId xmlns:a16="http://schemas.microsoft.com/office/drawing/2014/main" xmlns="" id="{650357E5-6991-4223-9159-E68F8490B5A6}"/>
              </a:ext>
            </a:extLst>
          </p:cNvPr>
          <p:cNvPicPr>
            <a:picLocks noChangeAspect="1"/>
          </p:cNvPicPr>
          <p:nvPr/>
        </p:nvPicPr>
        <p:blipFill>
          <a:blip r:embed="rId4"/>
          <a:stretch>
            <a:fillRect/>
          </a:stretch>
        </p:blipFill>
        <p:spPr>
          <a:xfrm rot="2640000">
            <a:off x="10547049" y="142545"/>
            <a:ext cx="120771" cy="122777"/>
          </a:xfrm>
          <a:prstGeom prst="rect">
            <a:avLst/>
          </a:prstGeom>
        </p:spPr>
      </p:pic>
      <p:sp>
        <p:nvSpPr>
          <p:cNvPr id="53" name="Cube 52">
            <a:extLst>
              <a:ext uri="{FF2B5EF4-FFF2-40B4-BE49-F238E27FC236}">
                <a16:creationId xmlns:a16="http://schemas.microsoft.com/office/drawing/2014/main" xmlns="" id="{56119629-077E-46C0-842D-2C5523C98070}"/>
              </a:ext>
            </a:extLst>
          </p:cNvPr>
          <p:cNvSpPr/>
          <p:nvPr/>
        </p:nvSpPr>
        <p:spPr>
          <a:xfrm>
            <a:off x="11045956" y="79191"/>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55" name="Image 5" descr="link.png">
            <a:extLst>
              <a:ext uri="{FF2B5EF4-FFF2-40B4-BE49-F238E27FC236}">
                <a16:creationId xmlns:a16="http://schemas.microsoft.com/office/drawing/2014/main" xmlns="" id="{5E7F0522-03B6-4880-9CA2-B6FDB411598E}"/>
              </a:ext>
            </a:extLst>
          </p:cNvPr>
          <p:cNvPicPr>
            <a:picLocks noChangeAspect="1"/>
          </p:cNvPicPr>
          <p:nvPr/>
        </p:nvPicPr>
        <p:blipFill>
          <a:blip r:embed="rId4"/>
          <a:stretch>
            <a:fillRect/>
          </a:stretch>
        </p:blipFill>
        <p:spPr>
          <a:xfrm rot="2640000">
            <a:off x="10935088" y="142545"/>
            <a:ext cx="120771" cy="122777"/>
          </a:xfrm>
          <a:prstGeom prst="rect">
            <a:avLst/>
          </a:prstGeom>
        </p:spPr>
      </p:pic>
      <p:sp>
        <p:nvSpPr>
          <p:cNvPr id="65" name="Cube 64">
            <a:extLst>
              <a:ext uri="{FF2B5EF4-FFF2-40B4-BE49-F238E27FC236}">
                <a16:creationId xmlns:a16="http://schemas.microsoft.com/office/drawing/2014/main" xmlns="" id="{E88EDC22-9240-438A-8FC0-951124D03515}"/>
              </a:ext>
            </a:extLst>
          </p:cNvPr>
          <p:cNvSpPr/>
          <p:nvPr/>
        </p:nvSpPr>
        <p:spPr>
          <a:xfrm>
            <a:off x="11427360" y="79191"/>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67" name="Image 5" descr="link.png">
            <a:extLst>
              <a:ext uri="{FF2B5EF4-FFF2-40B4-BE49-F238E27FC236}">
                <a16:creationId xmlns:a16="http://schemas.microsoft.com/office/drawing/2014/main" xmlns="" id="{E86A24E2-87E1-49FB-AEF1-F32EE2592680}"/>
              </a:ext>
            </a:extLst>
          </p:cNvPr>
          <p:cNvPicPr>
            <a:picLocks noChangeAspect="1"/>
          </p:cNvPicPr>
          <p:nvPr/>
        </p:nvPicPr>
        <p:blipFill>
          <a:blip r:embed="rId4"/>
          <a:stretch>
            <a:fillRect/>
          </a:stretch>
        </p:blipFill>
        <p:spPr>
          <a:xfrm rot="2640000">
            <a:off x="11300653" y="158383"/>
            <a:ext cx="120771" cy="122777"/>
          </a:xfrm>
          <a:prstGeom prst="rect">
            <a:avLst/>
          </a:prstGeom>
        </p:spPr>
      </p:pic>
      <p:sp>
        <p:nvSpPr>
          <p:cNvPr id="69" name="Cube 68">
            <a:extLst>
              <a:ext uri="{FF2B5EF4-FFF2-40B4-BE49-F238E27FC236}">
                <a16:creationId xmlns:a16="http://schemas.microsoft.com/office/drawing/2014/main" xmlns="" id="{7B44D1FE-99F8-40DA-9913-1BF4163F637F}"/>
              </a:ext>
            </a:extLst>
          </p:cNvPr>
          <p:cNvSpPr/>
          <p:nvPr/>
        </p:nvSpPr>
        <p:spPr>
          <a:xfrm>
            <a:off x="11815399" y="79191"/>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71" name="Image 5" descr="link.png">
            <a:extLst>
              <a:ext uri="{FF2B5EF4-FFF2-40B4-BE49-F238E27FC236}">
                <a16:creationId xmlns:a16="http://schemas.microsoft.com/office/drawing/2014/main" xmlns="" id="{56B7F3D7-CE3A-4EC3-8921-F90FD31EB912}"/>
              </a:ext>
            </a:extLst>
          </p:cNvPr>
          <p:cNvPicPr>
            <a:picLocks noChangeAspect="1"/>
          </p:cNvPicPr>
          <p:nvPr/>
        </p:nvPicPr>
        <p:blipFill>
          <a:blip r:embed="rId4"/>
          <a:stretch>
            <a:fillRect/>
          </a:stretch>
        </p:blipFill>
        <p:spPr>
          <a:xfrm rot="2640000">
            <a:off x="11688692" y="158383"/>
            <a:ext cx="120771" cy="122777"/>
          </a:xfrm>
          <a:prstGeom prst="rect">
            <a:avLst/>
          </a:prstGeom>
        </p:spPr>
      </p:pic>
      <p:sp>
        <p:nvSpPr>
          <p:cNvPr id="48" name="Légende sans bordure 2 47"/>
          <p:cNvSpPr/>
          <p:nvPr/>
        </p:nvSpPr>
        <p:spPr>
          <a:xfrm rot="19256696">
            <a:off x="6144289" y="2031318"/>
            <a:ext cx="3189332" cy="348134"/>
          </a:xfrm>
          <a:prstGeom prst="callout2">
            <a:avLst>
              <a:gd name="adj1" fmla="val 58434"/>
              <a:gd name="adj2" fmla="val 103714"/>
              <a:gd name="adj3" fmla="val 51411"/>
              <a:gd name="adj4" fmla="val 127959"/>
              <a:gd name="adj5" fmla="val -4526"/>
              <a:gd name="adj6" fmla="val 132555"/>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1600">
                <a:solidFill>
                  <a:schemeClr val="tx1">
                    <a:lumMod val="65000"/>
                    <a:lumOff val="35000"/>
                  </a:schemeClr>
                </a:solidFill>
                <a:latin typeface="Century Gothic" panose="020B0502020202020204" pitchFamily="34" charset="0"/>
              </a:rPr>
              <a:t>Qu’</a:t>
            </a:r>
            <a:r>
              <a:rPr lang="fr-FR" sz="1600" err="1">
                <a:solidFill>
                  <a:schemeClr val="tx1">
                    <a:lumMod val="65000"/>
                    <a:lumOff val="35000"/>
                  </a:schemeClr>
                </a:solidFill>
                <a:latin typeface="Century Gothic" panose="020B0502020202020204" pitchFamily="34" charset="0"/>
              </a:rPr>
              <a:t>est ce</a:t>
            </a:r>
            <a:r>
              <a:rPr lang="fr-FR" sz="1600">
                <a:solidFill>
                  <a:schemeClr val="tx1">
                    <a:lumMod val="65000"/>
                    <a:lumOff val="35000"/>
                  </a:schemeClr>
                </a:solidFill>
                <a:latin typeface="Century Gothic" panose="020B0502020202020204" pitchFamily="34" charset="0"/>
              </a:rPr>
              <a:t> qu’</a:t>
            </a:r>
            <a:r>
              <a:rPr lang="fr-FR" sz="1600" err="1">
                <a:solidFill>
                  <a:schemeClr val="tx1">
                    <a:lumMod val="65000"/>
                    <a:lumOff val="35000"/>
                  </a:schemeClr>
                </a:solidFill>
                <a:latin typeface="Century Gothic" panose="020B0502020202020204" pitchFamily="34" charset="0"/>
              </a:rPr>
              <a:t>Ethereum</a:t>
            </a:r>
            <a:r>
              <a:rPr lang="fr-FR" sz="1600">
                <a:solidFill>
                  <a:schemeClr val="tx1">
                    <a:lumMod val="65000"/>
                    <a:lumOff val="35000"/>
                  </a:schemeClr>
                </a:solidFill>
                <a:latin typeface="Century Gothic" panose="020B0502020202020204" pitchFamily="34" charset="0"/>
              </a:rPr>
              <a:t>?</a:t>
            </a:r>
          </a:p>
        </p:txBody>
      </p:sp>
      <p:sp>
        <p:nvSpPr>
          <p:cNvPr id="50" name="Légende sans bordure 2 49"/>
          <p:cNvSpPr/>
          <p:nvPr/>
        </p:nvSpPr>
        <p:spPr>
          <a:xfrm rot="19256696">
            <a:off x="7400084" y="1814020"/>
            <a:ext cx="2376534" cy="359011"/>
          </a:xfrm>
          <a:prstGeom prst="callout2">
            <a:avLst>
              <a:gd name="adj1" fmla="val 58434"/>
              <a:gd name="adj2" fmla="val 103714"/>
              <a:gd name="adj3" fmla="val 39703"/>
              <a:gd name="adj4" fmla="val 130907"/>
              <a:gd name="adj5" fmla="val -43035"/>
              <a:gd name="adj6" fmla="val 14052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1600">
                <a:latin typeface="Century Gothic" panose="020B0502020202020204" pitchFamily="34" charset="0"/>
              </a:rPr>
              <a:t> </a:t>
            </a:r>
            <a:r>
              <a:rPr lang="fr-FR" sz="1600">
                <a:solidFill>
                  <a:schemeClr val="tx1">
                    <a:lumMod val="65000"/>
                    <a:lumOff val="35000"/>
                  </a:schemeClr>
                </a:solidFill>
                <a:latin typeface="Century Gothic" panose="020B0502020202020204" pitchFamily="34" charset="0"/>
              </a:rPr>
              <a:t>Les smart-</a:t>
            </a:r>
            <a:r>
              <a:rPr lang="fr-FR" sz="1600" err="1">
                <a:solidFill>
                  <a:schemeClr val="tx1">
                    <a:lumMod val="65000"/>
                    <a:lumOff val="35000"/>
                  </a:schemeClr>
                </a:solidFill>
                <a:latin typeface="Century Gothic" panose="020B0502020202020204" pitchFamily="34" charset="0"/>
              </a:rPr>
              <a:t>contracts</a:t>
            </a:r>
            <a:endParaRPr lang="fr-FR" sz="1600">
              <a:solidFill>
                <a:schemeClr val="tx1">
                  <a:lumMod val="65000"/>
                  <a:lumOff val="35000"/>
                </a:schemeClr>
              </a:solidFill>
              <a:latin typeface="Century Gothic" panose="020B0502020202020204" pitchFamily="34" charset="0"/>
            </a:endParaRPr>
          </a:p>
        </p:txBody>
      </p:sp>
      <p:sp>
        <p:nvSpPr>
          <p:cNvPr id="2" name="Espace réservé du numéro de diapositive 1"/>
          <p:cNvSpPr>
            <a:spLocks noGrp="1"/>
          </p:cNvSpPr>
          <p:nvPr>
            <p:ph type="sldNum" sz="quarter" idx="12"/>
          </p:nvPr>
        </p:nvSpPr>
        <p:spPr/>
        <p:txBody>
          <a:bodyPr/>
          <a:lstStyle/>
          <a:p>
            <a:fld id="{27C6CCC6-2BE5-4E42-96A4-D1E8E81A3D8E}" type="slidenum">
              <a:rPr lang="de-DE" smtClean="0"/>
              <a:t>15</a:t>
            </a:fld>
            <a:endParaRPr lang="de-DE"/>
          </a:p>
        </p:txBody>
      </p:sp>
      <p:sp>
        <p:nvSpPr>
          <p:cNvPr id="6" name="Espace réservé du pied de page 5"/>
          <p:cNvSpPr>
            <a:spLocks noGrp="1"/>
          </p:cNvSpPr>
          <p:nvPr>
            <p:ph type="ftr" sz="quarter" idx="11"/>
          </p:nvPr>
        </p:nvSpPr>
        <p:spPr/>
        <p:txBody>
          <a:bodyPr/>
          <a:lstStyle/>
          <a:p>
            <a:r>
              <a:rPr lang="fr-FR"/>
              <a:t>P2018 | PX504 - Projet innovation  |  PROJET K | GROUPE 7 | 19/12/2018</a:t>
            </a:r>
            <a:endParaRPr lang="de-DE"/>
          </a:p>
        </p:txBody>
      </p:sp>
    </p:spTree>
    <p:extLst>
      <p:ext uri="{BB962C8B-B14F-4D97-AF65-F5344CB8AC3E}">
        <p14:creationId xmlns:p14="http://schemas.microsoft.com/office/powerpoint/2010/main" val="28268215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xmlns="" id="{A7A276A4-04B3-4CB7-806C-410D0E3F2399}"/>
              </a:ext>
            </a:extLst>
          </p:cNvPr>
          <p:cNvSpPr txBox="1">
            <a:spLocks/>
          </p:cNvSpPr>
          <p:nvPr/>
        </p:nvSpPr>
        <p:spPr>
          <a:xfrm>
            <a:off x="-47158"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solidFill>
                  <a:srgbClr val="32936F"/>
                </a:solidFill>
                <a:latin typeface="Century Gothic" panose="020B0502020202020204" pitchFamily="34" charset="0"/>
              </a:rPr>
              <a:t>Qu'est-ce qu'</a:t>
            </a:r>
            <a:r>
              <a:rPr lang="fr-FR" err="1">
                <a:solidFill>
                  <a:srgbClr val="32936F"/>
                </a:solidFill>
                <a:latin typeface="Century Gothic" panose="020B0502020202020204" pitchFamily="34" charset="0"/>
              </a:rPr>
              <a:t>Ethereum</a:t>
            </a:r>
            <a:r>
              <a:rPr lang="fr-FR">
                <a:solidFill>
                  <a:srgbClr val="32936F"/>
                </a:solidFill>
                <a:latin typeface="Century Gothic" panose="020B0502020202020204" pitchFamily="34" charset="0"/>
              </a:rPr>
              <a:t> ?</a:t>
            </a:r>
          </a:p>
        </p:txBody>
      </p:sp>
      <p:sp>
        <p:nvSpPr>
          <p:cNvPr id="2" name="Titre 1">
            <a:extLst>
              <a:ext uri="{FF2B5EF4-FFF2-40B4-BE49-F238E27FC236}">
                <a16:creationId xmlns:a16="http://schemas.microsoft.com/office/drawing/2014/main" xmlns="" id="{2C49B30A-C104-49BA-9291-0A80E96CEF26}"/>
              </a:ext>
            </a:extLst>
          </p:cNvPr>
          <p:cNvSpPr txBox="1">
            <a:spLocks/>
          </p:cNvSpPr>
          <p:nvPr/>
        </p:nvSpPr>
        <p:spPr>
          <a:xfrm>
            <a:off x="5357505" y="74007"/>
            <a:ext cx="1123766" cy="2476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1100">
                <a:solidFill>
                  <a:srgbClr val="3A3838"/>
                </a:solidFill>
                <a:latin typeface="SimHei"/>
                <a:ea typeface="SimHei"/>
              </a:rPr>
              <a:t>ETHEREUM</a:t>
            </a:r>
          </a:p>
        </p:txBody>
      </p:sp>
      <p:sp>
        <p:nvSpPr>
          <p:cNvPr id="5" name="Cube 4">
            <a:extLst>
              <a:ext uri="{FF2B5EF4-FFF2-40B4-BE49-F238E27FC236}">
                <a16:creationId xmlns:a16="http://schemas.microsoft.com/office/drawing/2014/main" xmlns="" id="{3A8508B1-A4EB-42EC-9CE1-76871BEA2DFD}"/>
              </a:ext>
            </a:extLst>
          </p:cNvPr>
          <p:cNvSpPr/>
          <p:nvPr/>
        </p:nvSpPr>
        <p:spPr>
          <a:xfrm>
            <a:off x="6484059" y="74007"/>
            <a:ext cx="242998" cy="250825"/>
          </a:xfrm>
          <a:prstGeom prst="cub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6" name="Cube 5">
            <a:extLst>
              <a:ext uri="{FF2B5EF4-FFF2-40B4-BE49-F238E27FC236}">
                <a16:creationId xmlns:a16="http://schemas.microsoft.com/office/drawing/2014/main" xmlns="" id="{9D812AA7-9786-4C7C-BCC3-5DB0C7F58D60}"/>
              </a:ext>
            </a:extLst>
          </p:cNvPr>
          <p:cNvSpPr/>
          <p:nvPr/>
        </p:nvSpPr>
        <p:spPr>
          <a:xfrm>
            <a:off x="6862318" y="74007"/>
            <a:ext cx="242998" cy="250825"/>
          </a:xfrm>
          <a:prstGeom prst="cub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9" name="Image 5" descr="link.png">
            <a:extLst>
              <a:ext uri="{FF2B5EF4-FFF2-40B4-BE49-F238E27FC236}">
                <a16:creationId xmlns:a16="http://schemas.microsoft.com/office/drawing/2014/main" xmlns="" id="{C6A3FA50-A854-455C-876E-33678763DDAE}"/>
              </a:ext>
            </a:extLst>
          </p:cNvPr>
          <p:cNvPicPr>
            <a:picLocks noChangeAspect="1"/>
          </p:cNvPicPr>
          <p:nvPr/>
        </p:nvPicPr>
        <p:blipFill>
          <a:blip r:embed="rId2"/>
          <a:stretch>
            <a:fillRect/>
          </a:stretch>
        </p:blipFill>
        <p:spPr>
          <a:xfrm rot="2640000">
            <a:off x="6738972" y="139791"/>
            <a:ext cx="120771" cy="122777"/>
          </a:xfrm>
          <a:prstGeom prst="rect">
            <a:avLst/>
          </a:prstGeom>
        </p:spPr>
      </p:pic>
      <p:sp>
        <p:nvSpPr>
          <p:cNvPr id="10" name="Cube 9">
            <a:extLst>
              <a:ext uri="{FF2B5EF4-FFF2-40B4-BE49-F238E27FC236}">
                <a16:creationId xmlns:a16="http://schemas.microsoft.com/office/drawing/2014/main" xmlns="" id="{C8970B09-B45E-461A-9786-4BBDBFCD467F}"/>
              </a:ext>
            </a:extLst>
          </p:cNvPr>
          <p:cNvSpPr/>
          <p:nvPr/>
        </p:nvSpPr>
        <p:spPr>
          <a:xfrm>
            <a:off x="7240577" y="74007"/>
            <a:ext cx="242998" cy="250825"/>
          </a:xfrm>
          <a:prstGeom prst="cub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12" name="Image 5" descr="link.png">
            <a:extLst>
              <a:ext uri="{FF2B5EF4-FFF2-40B4-BE49-F238E27FC236}">
                <a16:creationId xmlns:a16="http://schemas.microsoft.com/office/drawing/2014/main" xmlns="" id="{813B7F7F-6EC6-400E-81E0-D42829468CAD}"/>
              </a:ext>
            </a:extLst>
          </p:cNvPr>
          <p:cNvPicPr>
            <a:picLocks noChangeAspect="1"/>
          </p:cNvPicPr>
          <p:nvPr/>
        </p:nvPicPr>
        <p:blipFill>
          <a:blip r:embed="rId2"/>
          <a:stretch>
            <a:fillRect/>
          </a:stretch>
        </p:blipFill>
        <p:spPr>
          <a:xfrm rot="2640000">
            <a:off x="7117231" y="139791"/>
            <a:ext cx="120771" cy="122777"/>
          </a:xfrm>
          <a:prstGeom prst="rect">
            <a:avLst/>
          </a:prstGeom>
        </p:spPr>
      </p:pic>
      <p:sp>
        <p:nvSpPr>
          <p:cNvPr id="14" name="Cube 13">
            <a:extLst>
              <a:ext uri="{FF2B5EF4-FFF2-40B4-BE49-F238E27FC236}">
                <a16:creationId xmlns:a16="http://schemas.microsoft.com/office/drawing/2014/main" xmlns="" id="{B9EB01CA-256E-41B1-AF4A-8ECC24BA6A7B}"/>
              </a:ext>
            </a:extLst>
          </p:cNvPr>
          <p:cNvSpPr/>
          <p:nvPr/>
        </p:nvSpPr>
        <p:spPr>
          <a:xfrm>
            <a:off x="7618835" y="74007"/>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16" name="Image 5" descr="link.png">
            <a:extLst>
              <a:ext uri="{FF2B5EF4-FFF2-40B4-BE49-F238E27FC236}">
                <a16:creationId xmlns:a16="http://schemas.microsoft.com/office/drawing/2014/main" xmlns="" id="{7AA7B6C2-76D2-4D0A-8768-1B182D042A5B}"/>
              </a:ext>
            </a:extLst>
          </p:cNvPr>
          <p:cNvPicPr>
            <a:picLocks noChangeAspect="1"/>
          </p:cNvPicPr>
          <p:nvPr/>
        </p:nvPicPr>
        <p:blipFill>
          <a:blip r:embed="rId2"/>
          <a:stretch>
            <a:fillRect/>
          </a:stretch>
        </p:blipFill>
        <p:spPr>
          <a:xfrm rot="2640000">
            <a:off x="7495490" y="139791"/>
            <a:ext cx="120771" cy="122777"/>
          </a:xfrm>
          <a:prstGeom prst="rect">
            <a:avLst/>
          </a:prstGeom>
        </p:spPr>
      </p:pic>
      <p:sp>
        <p:nvSpPr>
          <p:cNvPr id="18" name="Cube 17">
            <a:extLst>
              <a:ext uri="{FF2B5EF4-FFF2-40B4-BE49-F238E27FC236}">
                <a16:creationId xmlns:a16="http://schemas.microsoft.com/office/drawing/2014/main" xmlns="" id="{9A3CCD08-F66B-46F8-8E74-D74BC290A9CA}"/>
              </a:ext>
            </a:extLst>
          </p:cNvPr>
          <p:cNvSpPr/>
          <p:nvPr/>
        </p:nvSpPr>
        <p:spPr>
          <a:xfrm>
            <a:off x="7988871" y="74007"/>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20" name="Image 5" descr="link.png">
            <a:extLst>
              <a:ext uri="{FF2B5EF4-FFF2-40B4-BE49-F238E27FC236}">
                <a16:creationId xmlns:a16="http://schemas.microsoft.com/office/drawing/2014/main" xmlns="" id="{5A5C87E3-1BAA-41A8-A508-C82FFB7D8792}"/>
              </a:ext>
            </a:extLst>
          </p:cNvPr>
          <p:cNvPicPr>
            <a:picLocks noChangeAspect="1"/>
          </p:cNvPicPr>
          <p:nvPr/>
        </p:nvPicPr>
        <p:blipFill>
          <a:blip r:embed="rId2"/>
          <a:stretch>
            <a:fillRect/>
          </a:stretch>
        </p:blipFill>
        <p:spPr>
          <a:xfrm rot="2640000">
            <a:off x="7873749" y="139791"/>
            <a:ext cx="120771" cy="122777"/>
          </a:xfrm>
          <a:prstGeom prst="rect">
            <a:avLst/>
          </a:prstGeom>
        </p:spPr>
      </p:pic>
      <p:sp>
        <p:nvSpPr>
          <p:cNvPr id="22" name="Cube 21">
            <a:extLst>
              <a:ext uri="{FF2B5EF4-FFF2-40B4-BE49-F238E27FC236}">
                <a16:creationId xmlns:a16="http://schemas.microsoft.com/office/drawing/2014/main" xmlns="" id="{0B18CB83-A470-4EC4-AF98-47EDFCB759CB}"/>
              </a:ext>
            </a:extLst>
          </p:cNvPr>
          <p:cNvSpPr/>
          <p:nvPr/>
        </p:nvSpPr>
        <p:spPr>
          <a:xfrm>
            <a:off x="8375353" y="74007"/>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24" name="Image 5" descr="link.png">
            <a:extLst>
              <a:ext uri="{FF2B5EF4-FFF2-40B4-BE49-F238E27FC236}">
                <a16:creationId xmlns:a16="http://schemas.microsoft.com/office/drawing/2014/main" xmlns="" id="{68D54E4A-4303-4FD5-9C44-BAB98D2F60A1}"/>
              </a:ext>
            </a:extLst>
          </p:cNvPr>
          <p:cNvPicPr>
            <a:picLocks noChangeAspect="1"/>
          </p:cNvPicPr>
          <p:nvPr/>
        </p:nvPicPr>
        <p:blipFill>
          <a:blip r:embed="rId2"/>
          <a:stretch>
            <a:fillRect/>
          </a:stretch>
        </p:blipFill>
        <p:spPr>
          <a:xfrm rot="2640000">
            <a:off x="8243785" y="139791"/>
            <a:ext cx="120771" cy="122777"/>
          </a:xfrm>
          <a:prstGeom prst="rect">
            <a:avLst/>
          </a:prstGeom>
        </p:spPr>
      </p:pic>
      <p:sp>
        <p:nvSpPr>
          <p:cNvPr id="50" name="Cube 49">
            <a:extLst>
              <a:ext uri="{FF2B5EF4-FFF2-40B4-BE49-F238E27FC236}">
                <a16:creationId xmlns:a16="http://schemas.microsoft.com/office/drawing/2014/main" xmlns="" id="{76DF051F-0B09-4790-9954-229208895612}"/>
              </a:ext>
            </a:extLst>
          </p:cNvPr>
          <p:cNvSpPr/>
          <p:nvPr/>
        </p:nvSpPr>
        <p:spPr>
          <a:xfrm>
            <a:off x="8761835" y="74007"/>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52" name="Image 5" descr="link.png">
            <a:extLst>
              <a:ext uri="{FF2B5EF4-FFF2-40B4-BE49-F238E27FC236}">
                <a16:creationId xmlns:a16="http://schemas.microsoft.com/office/drawing/2014/main" xmlns="" id="{5E8A78FA-61F6-4ECB-89F1-E07C51370681}"/>
              </a:ext>
            </a:extLst>
          </p:cNvPr>
          <p:cNvPicPr>
            <a:picLocks noChangeAspect="1"/>
          </p:cNvPicPr>
          <p:nvPr/>
        </p:nvPicPr>
        <p:blipFill>
          <a:blip r:embed="rId2"/>
          <a:stretch>
            <a:fillRect/>
          </a:stretch>
        </p:blipFill>
        <p:spPr>
          <a:xfrm rot="2640000">
            <a:off x="8638490" y="156237"/>
            <a:ext cx="120771" cy="122777"/>
          </a:xfrm>
          <a:prstGeom prst="rect">
            <a:avLst/>
          </a:prstGeom>
        </p:spPr>
      </p:pic>
      <p:sp>
        <p:nvSpPr>
          <p:cNvPr id="54" name="Cube 53">
            <a:extLst>
              <a:ext uri="{FF2B5EF4-FFF2-40B4-BE49-F238E27FC236}">
                <a16:creationId xmlns:a16="http://schemas.microsoft.com/office/drawing/2014/main" xmlns="" id="{64C8AFB1-14C5-4F72-B37A-155E2ADBE8E4}"/>
              </a:ext>
            </a:extLst>
          </p:cNvPr>
          <p:cNvSpPr/>
          <p:nvPr/>
        </p:nvSpPr>
        <p:spPr>
          <a:xfrm>
            <a:off x="9140094" y="74007"/>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56" name="Image 5" descr="link.png">
            <a:extLst>
              <a:ext uri="{FF2B5EF4-FFF2-40B4-BE49-F238E27FC236}">
                <a16:creationId xmlns:a16="http://schemas.microsoft.com/office/drawing/2014/main" xmlns="" id="{7BC3863A-9B99-4A33-BCCA-50FE3A44BD8F}"/>
              </a:ext>
            </a:extLst>
          </p:cNvPr>
          <p:cNvPicPr>
            <a:picLocks noChangeAspect="1"/>
          </p:cNvPicPr>
          <p:nvPr/>
        </p:nvPicPr>
        <p:blipFill>
          <a:blip r:embed="rId2"/>
          <a:stretch>
            <a:fillRect/>
          </a:stretch>
        </p:blipFill>
        <p:spPr>
          <a:xfrm rot="2640000">
            <a:off x="9016749" y="156237"/>
            <a:ext cx="120771" cy="122777"/>
          </a:xfrm>
          <a:prstGeom prst="rect">
            <a:avLst/>
          </a:prstGeom>
        </p:spPr>
      </p:pic>
      <p:sp>
        <p:nvSpPr>
          <p:cNvPr id="58" name="Cube 57">
            <a:extLst>
              <a:ext uri="{FF2B5EF4-FFF2-40B4-BE49-F238E27FC236}">
                <a16:creationId xmlns:a16="http://schemas.microsoft.com/office/drawing/2014/main" xmlns="" id="{6E06DC3E-FBAD-486E-9A87-0F01ED9284B1}"/>
              </a:ext>
            </a:extLst>
          </p:cNvPr>
          <p:cNvSpPr/>
          <p:nvPr/>
        </p:nvSpPr>
        <p:spPr>
          <a:xfrm>
            <a:off x="9534800" y="74007"/>
            <a:ext cx="242998" cy="250825"/>
          </a:xfrm>
          <a:prstGeom prst="cube">
            <a:avLst/>
          </a:prstGeom>
          <a:solidFill>
            <a:srgbClr val="3293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60" name="Image 5" descr="link.png">
            <a:extLst>
              <a:ext uri="{FF2B5EF4-FFF2-40B4-BE49-F238E27FC236}">
                <a16:creationId xmlns:a16="http://schemas.microsoft.com/office/drawing/2014/main" xmlns="" id="{448672E3-2D60-40B8-8336-1CA1EC0114ED}"/>
              </a:ext>
            </a:extLst>
          </p:cNvPr>
          <p:cNvPicPr>
            <a:picLocks noChangeAspect="1"/>
          </p:cNvPicPr>
          <p:nvPr/>
        </p:nvPicPr>
        <p:blipFill>
          <a:blip r:embed="rId2"/>
          <a:stretch>
            <a:fillRect/>
          </a:stretch>
        </p:blipFill>
        <p:spPr>
          <a:xfrm rot="2640000">
            <a:off x="9403231" y="156237"/>
            <a:ext cx="120771" cy="122777"/>
          </a:xfrm>
          <a:prstGeom prst="rect">
            <a:avLst/>
          </a:prstGeom>
        </p:spPr>
      </p:pic>
      <p:sp>
        <p:nvSpPr>
          <p:cNvPr id="62" name="Cube 61">
            <a:extLst>
              <a:ext uri="{FF2B5EF4-FFF2-40B4-BE49-F238E27FC236}">
                <a16:creationId xmlns:a16="http://schemas.microsoft.com/office/drawing/2014/main" xmlns="" id="{99CD36CD-D292-4AE7-908B-138F5ED63D88}"/>
              </a:ext>
            </a:extLst>
          </p:cNvPr>
          <p:cNvSpPr/>
          <p:nvPr/>
        </p:nvSpPr>
        <p:spPr>
          <a:xfrm>
            <a:off x="9921282"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64" name="Image 5" descr="link.png">
            <a:extLst>
              <a:ext uri="{FF2B5EF4-FFF2-40B4-BE49-F238E27FC236}">
                <a16:creationId xmlns:a16="http://schemas.microsoft.com/office/drawing/2014/main" xmlns="" id="{03856590-D2A4-4316-8A2B-CC2B51F1335F}"/>
              </a:ext>
            </a:extLst>
          </p:cNvPr>
          <p:cNvPicPr>
            <a:picLocks noChangeAspect="1"/>
          </p:cNvPicPr>
          <p:nvPr/>
        </p:nvPicPr>
        <p:blipFill>
          <a:blip r:embed="rId2"/>
          <a:stretch>
            <a:fillRect/>
          </a:stretch>
        </p:blipFill>
        <p:spPr>
          <a:xfrm rot="2640000">
            <a:off x="9789713" y="139791"/>
            <a:ext cx="120771" cy="122777"/>
          </a:xfrm>
          <a:prstGeom prst="rect">
            <a:avLst/>
          </a:prstGeom>
        </p:spPr>
      </p:pic>
      <p:sp>
        <p:nvSpPr>
          <p:cNvPr id="66" name="Cube 65">
            <a:extLst>
              <a:ext uri="{FF2B5EF4-FFF2-40B4-BE49-F238E27FC236}">
                <a16:creationId xmlns:a16="http://schemas.microsoft.com/office/drawing/2014/main" xmlns="" id="{8BC43733-FEDD-48FC-B60C-A52226C0D8B7}"/>
              </a:ext>
            </a:extLst>
          </p:cNvPr>
          <p:cNvSpPr/>
          <p:nvPr/>
        </p:nvSpPr>
        <p:spPr>
          <a:xfrm>
            <a:off x="10283094"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68" name="Image 5" descr="link.png">
            <a:extLst>
              <a:ext uri="{FF2B5EF4-FFF2-40B4-BE49-F238E27FC236}">
                <a16:creationId xmlns:a16="http://schemas.microsoft.com/office/drawing/2014/main" xmlns="" id="{B704DCC7-50B4-4935-991D-3FAA77877F21}"/>
              </a:ext>
            </a:extLst>
          </p:cNvPr>
          <p:cNvPicPr>
            <a:picLocks noChangeAspect="1"/>
          </p:cNvPicPr>
          <p:nvPr/>
        </p:nvPicPr>
        <p:blipFill>
          <a:blip r:embed="rId2"/>
          <a:stretch>
            <a:fillRect/>
          </a:stretch>
        </p:blipFill>
        <p:spPr>
          <a:xfrm rot="2640000">
            <a:off x="10159749" y="139791"/>
            <a:ext cx="120771" cy="122777"/>
          </a:xfrm>
          <a:prstGeom prst="rect">
            <a:avLst/>
          </a:prstGeom>
        </p:spPr>
      </p:pic>
      <p:sp>
        <p:nvSpPr>
          <p:cNvPr id="70" name="Cube 69">
            <a:extLst>
              <a:ext uri="{FF2B5EF4-FFF2-40B4-BE49-F238E27FC236}">
                <a16:creationId xmlns:a16="http://schemas.microsoft.com/office/drawing/2014/main" xmlns="" id="{3F50F604-FF67-48FD-8074-A75976244D1F}"/>
              </a:ext>
            </a:extLst>
          </p:cNvPr>
          <p:cNvSpPr/>
          <p:nvPr/>
        </p:nvSpPr>
        <p:spPr>
          <a:xfrm>
            <a:off x="10669577"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72" name="Image 5" descr="link.png">
            <a:extLst>
              <a:ext uri="{FF2B5EF4-FFF2-40B4-BE49-F238E27FC236}">
                <a16:creationId xmlns:a16="http://schemas.microsoft.com/office/drawing/2014/main" xmlns="" id="{EA838AA0-02C9-40E6-9339-F19E10378234}"/>
              </a:ext>
            </a:extLst>
          </p:cNvPr>
          <p:cNvPicPr>
            <a:picLocks noChangeAspect="1"/>
          </p:cNvPicPr>
          <p:nvPr/>
        </p:nvPicPr>
        <p:blipFill>
          <a:blip r:embed="rId2"/>
          <a:stretch>
            <a:fillRect/>
          </a:stretch>
        </p:blipFill>
        <p:spPr>
          <a:xfrm rot="2640000">
            <a:off x="10546231" y="139791"/>
            <a:ext cx="120771" cy="122777"/>
          </a:xfrm>
          <a:prstGeom prst="rect">
            <a:avLst/>
          </a:prstGeom>
        </p:spPr>
      </p:pic>
      <p:sp>
        <p:nvSpPr>
          <p:cNvPr id="82" name="Cube 81">
            <a:extLst>
              <a:ext uri="{FF2B5EF4-FFF2-40B4-BE49-F238E27FC236}">
                <a16:creationId xmlns:a16="http://schemas.microsoft.com/office/drawing/2014/main" xmlns="" id="{0944FD4E-1A2B-451D-9BA8-1041A29ED5C2}"/>
              </a:ext>
            </a:extLst>
          </p:cNvPr>
          <p:cNvSpPr/>
          <p:nvPr/>
        </p:nvSpPr>
        <p:spPr>
          <a:xfrm>
            <a:off x="11051741"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84" name="Image 5" descr="link.png">
            <a:extLst>
              <a:ext uri="{FF2B5EF4-FFF2-40B4-BE49-F238E27FC236}">
                <a16:creationId xmlns:a16="http://schemas.microsoft.com/office/drawing/2014/main" xmlns="" id="{5F87FD6A-40C1-43E1-8729-F05FC010EBC5}"/>
              </a:ext>
            </a:extLst>
          </p:cNvPr>
          <p:cNvPicPr>
            <a:picLocks noChangeAspect="1"/>
          </p:cNvPicPr>
          <p:nvPr/>
        </p:nvPicPr>
        <p:blipFill>
          <a:blip r:embed="rId2"/>
          <a:stretch>
            <a:fillRect/>
          </a:stretch>
        </p:blipFill>
        <p:spPr>
          <a:xfrm rot="2640000">
            <a:off x="10928395" y="156237"/>
            <a:ext cx="120771" cy="122777"/>
          </a:xfrm>
          <a:prstGeom prst="rect">
            <a:avLst/>
          </a:prstGeom>
        </p:spPr>
      </p:pic>
      <p:sp>
        <p:nvSpPr>
          <p:cNvPr id="86" name="Cube 85">
            <a:extLst>
              <a:ext uri="{FF2B5EF4-FFF2-40B4-BE49-F238E27FC236}">
                <a16:creationId xmlns:a16="http://schemas.microsoft.com/office/drawing/2014/main" xmlns="" id="{3F1BB006-E431-4B22-985C-236C98FCD048}"/>
              </a:ext>
            </a:extLst>
          </p:cNvPr>
          <p:cNvSpPr/>
          <p:nvPr/>
        </p:nvSpPr>
        <p:spPr>
          <a:xfrm>
            <a:off x="11429999"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88" name="Image 5" descr="link.png">
            <a:extLst>
              <a:ext uri="{FF2B5EF4-FFF2-40B4-BE49-F238E27FC236}">
                <a16:creationId xmlns:a16="http://schemas.microsoft.com/office/drawing/2014/main" xmlns="" id="{4D113619-5508-4A32-839F-F38B03D2FAD8}"/>
              </a:ext>
            </a:extLst>
          </p:cNvPr>
          <p:cNvPicPr>
            <a:picLocks noChangeAspect="1"/>
          </p:cNvPicPr>
          <p:nvPr/>
        </p:nvPicPr>
        <p:blipFill>
          <a:blip r:embed="rId2"/>
          <a:stretch>
            <a:fillRect/>
          </a:stretch>
        </p:blipFill>
        <p:spPr>
          <a:xfrm rot="2640000">
            <a:off x="11306654" y="156237"/>
            <a:ext cx="120771" cy="122777"/>
          </a:xfrm>
          <a:prstGeom prst="rect">
            <a:avLst/>
          </a:prstGeom>
        </p:spPr>
      </p:pic>
      <p:sp>
        <p:nvSpPr>
          <p:cNvPr id="90" name="Cube 89">
            <a:extLst>
              <a:ext uri="{FF2B5EF4-FFF2-40B4-BE49-F238E27FC236}">
                <a16:creationId xmlns:a16="http://schemas.microsoft.com/office/drawing/2014/main" xmlns="" id="{E7379647-73E0-4496-9494-5827D7C79C7A}"/>
              </a:ext>
            </a:extLst>
          </p:cNvPr>
          <p:cNvSpPr/>
          <p:nvPr/>
        </p:nvSpPr>
        <p:spPr>
          <a:xfrm>
            <a:off x="11816482"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92" name="Image 5" descr="link.png">
            <a:extLst>
              <a:ext uri="{FF2B5EF4-FFF2-40B4-BE49-F238E27FC236}">
                <a16:creationId xmlns:a16="http://schemas.microsoft.com/office/drawing/2014/main" xmlns="" id="{2A29F7A1-1606-4117-A74B-6E1F018C183B}"/>
              </a:ext>
            </a:extLst>
          </p:cNvPr>
          <p:cNvPicPr>
            <a:picLocks noChangeAspect="1"/>
          </p:cNvPicPr>
          <p:nvPr/>
        </p:nvPicPr>
        <p:blipFill>
          <a:blip r:embed="rId2"/>
          <a:stretch>
            <a:fillRect/>
          </a:stretch>
        </p:blipFill>
        <p:spPr>
          <a:xfrm rot="2640000">
            <a:off x="11693136" y="156237"/>
            <a:ext cx="120771" cy="122777"/>
          </a:xfrm>
          <a:prstGeom prst="rect">
            <a:avLst/>
          </a:prstGeom>
        </p:spPr>
      </p:pic>
      <p:sp>
        <p:nvSpPr>
          <p:cNvPr id="79" name="Cube 78">
            <a:extLst>
              <a:ext uri="{FF2B5EF4-FFF2-40B4-BE49-F238E27FC236}">
                <a16:creationId xmlns:a16="http://schemas.microsoft.com/office/drawing/2014/main" xmlns="" id="{3A8508B1-A4EB-42EC-9CE1-76871BEA2DFD}"/>
              </a:ext>
            </a:extLst>
          </p:cNvPr>
          <p:cNvSpPr/>
          <p:nvPr/>
        </p:nvSpPr>
        <p:spPr>
          <a:xfrm>
            <a:off x="6484058" y="74007"/>
            <a:ext cx="242998" cy="250825"/>
          </a:xfrm>
          <a:prstGeom prst="cube">
            <a:avLst/>
          </a:prstGeom>
          <a:solidFill>
            <a:srgbClr val="227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83" name="Cube 82">
            <a:extLst>
              <a:ext uri="{FF2B5EF4-FFF2-40B4-BE49-F238E27FC236}">
                <a16:creationId xmlns:a16="http://schemas.microsoft.com/office/drawing/2014/main" xmlns="" id="{9D812AA7-9786-4C7C-BCC3-5DB0C7F58D60}"/>
              </a:ext>
            </a:extLst>
          </p:cNvPr>
          <p:cNvSpPr/>
          <p:nvPr/>
        </p:nvSpPr>
        <p:spPr>
          <a:xfrm>
            <a:off x="6862317" y="74007"/>
            <a:ext cx="242998" cy="250825"/>
          </a:xfrm>
          <a:prstGeom prst="cube">
            <a:avLst/>
          </a:prstGeom>
          <a:solidFill>
            <a:srgbClr val="227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85" name="Cube 84">
            <a:extLst>
              <a:ext uri="{FF2B5EF4-FFF2-40B4-BE49-F238E27FC236}">
                <a16:creationId xmlns:a16="http://schemas.microsoft.com/office/drawing/2014/main" xmlns="" id="{C8970B09-B45E-461A-9786-4BBDBFCD467F}"/>
              </a:ext>
            </a:extLst>
          </p:cNvPr>
          <p:cNvSpPr/>
          <p:nvPr/>
        </p:nvSpPr>
        <p:spPr>
          <a:xfrm>
            <a:off x="7240576" y="74007"/>
            <a:ext cx="242998" cy="250825"/>
          </a:xfrm>
          <a:prstGeom prst="cube">
            <a:avLst/>
          </a:prstGeom>
          <a:solidFill>
            <a:srgbClr val="227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3" name="Espace réservé du numéro de diapositive 2"/>
          <p:cNvSpPr>
            <a:spLocks noGrp="1"/>
          </p:cNvSpPr>
          <p:nvPr>
            <p:ph type="sldNum" sz="quarter" idx="12"/>
          </p:nvPr>
        </p:nvSpPr>
        <p:spPr/>
        <p:txBody>
          <a:bodyPr/>
          <a:lstStyle/>
          <a:p>
            <a:fld id="{27C6CCC6-2BE5-4E42-96A4-D1E8E81A3D8E}" type="slidenum">
              <a:rPr lang="de-DE" smtClean="0"/>
              <a:t>16</a:t>
            </a:fld>
            <a:endParaRPr lang="de-DE"/>
          </a:p>
        </p:txBody>
      </p:sp>
      <p:sp>
        <p:nvSpPr>
          <p:cNvPr id="7" name="Espace réservé du pied de page 6"/>
          <p:cNvSpPr>
            <a:spLocks noGrp="1"/>
          </p:cNvSpPr>
          <p:nvPr>
            <p:ph type="ftr" sz="quarter" idx="11"/>
          </p:nvPr>
        </p:nvSpPr>
        <p:spPr/>
        <p:txBody>
          <a:bodyPr/>
          <a:lstStyle/>
          <a:p>
            <a:r>
              <a:rPr lang="fr-FR"/>
              <a:t>P2018 | PX504 - Projet innovation  |  PROJET K | GROUPE 7 | 19/12/2018</a:t>
            </a:r>
            <a:endParaRPr lang="de-DE"/>
          </a:p>
        </p:txBody>
      </p:sp>
      <p:grpSp>
        <p:nvGrpSpPr>
          <p:cNvPr id="11" name="Groupe 10"/>
          <p:cNvGrpSpPr/>
          <p:nvPr/>
        </p:nvGrpSpPr>
        <p:grpSpPr>
          <a:xfrm>
            <a:off x="2079591" y="1399824"/>
            <a:ext cx="7096789" cy="4594371"/>
            <a:chOff x="425492" y="1052270"/>
            <a:chExt cx="7096789" cy="4594371"/>
          </a:xfrm>
        </p:grpSpPr>
        <p:pic>
          <p:nvPicPr>
            <p:cNvPr id="183" name="Image 14" descr="woman-2.png">
              <a:extLst>
                <a:ext uri="{FF2B5EF4-FFF2-40B4-BE49-F238E27FC236}">
                  <a16:creationId xmlns:a16="http://schemas.microsoft.com/office/drawing/2014/main" xmlns="" id="{2B7288DE-04D7-42BC-AB4F-F3E94A5D43E1}"/>
                </a:ext>
              </a:extLst>
            </p:cNvPr>
            <p:cNvPicPr>
              <a:picLocks noChangeAspect="1"/>
            </p:cNvPicPr>
            <p:nvPr/>
          </p:nvPicPr>
          <p:blipFill>
            <a:blip r:embed="rId3"/>
            <a:stretch>
              <a:fillRect/>
            </a:stretch>
          </p:blipFill>
          <p:spPr>
            <a:xfrm>
              <a:off x="571310" y="1600200"/>
              <a:ext cx="1116041" cy="1111371"/>
            </a:xfrm>
            <a:prstGeom prst="rect">
              <a:avLst/>
            </a:prstGeom>
          </p:spPr>
        </p:pic>
        <p:pic>
          <p:nvPicPr>
            <p:cNvPr id="184" name="Image 18" descr="employee-2.png">
              <a:extLst>
                <a:ext uri="{FF2B5EF4-FFF2-40B4-BE49-F238E27FC236}">
                  <a16:creationId xmlns:a16="http://schemas.microsoft.com/office/drawing/2014/main" xmlns="" id="{C462F65C-F76D-4DC7-A6B6-A89A19D96A26}"/>
                </a:ext>
              </a:extLst>
            </p:cNvPr>
            <p:cNvPicPr>
              <a:picLocks noChangeAspect="1"/>
            </p:cNvPicPr>
            <p:nvPr/>
          </p:nvPicPr>
          <p:blipFill>
            <a:blip r:embed="rId4"/>
            <a:stretch>
              <a:fillRect/>
            </a:stretch>
          </p:blipFill>
          <p:spPr>
            <a:xfrm>
              <a:off x="1561581" y="2600325"/>
              <a:ext cx="678758" cy="679838"/>
            </a:xfrm>
            <a:prstGeom prst="rect">
              <a:avLst/>
            </a:prstGeom>
          </p:spPr>
        </p:pic>
        <p:pic>
          <p:nvPicPr>
            <p:cNvPr id="185" name="Image 184" descr="employee-2.png">
              <a:extLst>
                <a:ext uri="{FF2B5EF4-FFF2-40B4-BE49-F238E27FC236}">
                  <a16:creationId xmlns:a16="http://schemas.microsoft.com/office/drawing/2014/main" xmlns="" id="{CFCECFDF-4E99-45B2-99C3-360090C2A559}"/>
                </a:ext>
              </a:extLst>
            </p:cNvPr>
            <p:cNvPicPr>
              <a:picLocks noChangeAspect="1"/>
            </p:cNvPicPr>
            <p:nvPr/>
          </p:nvPicPr>
          <p:blipFill>
            <a:blip r:embed="rId4"/>
            <a:stretch>
              <a:fillRect/>
            </a:stretch>
          </p:blipFill>
          <p:spPr>
            <a:xfrm>
              <a:off x="1913889" y="4152900"/>
              <a:ext cx="301284" cy="302762"/>
            </a:xfrm>
            <a:prstGeom prst="rect">
              <a:avLst/>
            </a:prstGeom>
          </p:spPr>
        </p:pic>
        <p:pic>
          <p:nvPicPr>
            <p:cNvPr id="186" name="Image 14" descr="woman-2.png">
              <a:extLst>
                <a:ext uri="{FF2B5EF4-FFF2-40B4-BE49-F238E27FC236}">
                  <a16:creationId xmlns:a16="http://schemas.microsoft.com/office/drawing/2014/main" xmlns="" id="{D7FF0C59-EC80-4EB1-B4E4-2B7E44795514}"/>
                </a:ext>
              </a:extLst>
            </p:cNvPr>
            <p:cNvPicPr>
              <a:picLocks noChangeAspect="1"/>
            </p:cNvPicPr>
            <p:nvPr/>
          </p:nvPicPr>
          <p:blipFill>
            <a:blip r:embed="rId3"/>
            <a:stretch>
              <a:fillRect/>
            </a:stretch>
          </p:blipFill>
          <p:spPr>
            <a:xfrm>
              <a:off x="2218587" y="4333875"/>
              <a:ext cx="1117677" cy="1111372"/>
            </a:xfrm>
            <a:prstGeom prst="rect">
              <a:avLst/>
            </a:prstGeom>
          </p:spPr>
        </p:pic>
        <p:pic>
          <p:nvPicPr>
            <p:cNvPr id="187" name="Image 14" descr="woman-2.png">
              <a:extLst>
                <a:ext uri="{FF2B5EF4-FFF2-40B4-BE49-F238E27FC236}">
                  <a16:creationId xmlns:a16="http://schemas.microsoft.com/office/drawing/2014/main" xmlns="" id="{A0305117-B369-4231-B866-952512133CF1}"/>
                </a:ext>
              </a:extLst>
            </p:cNvPr>
            <p:cNvPicPr>
              <a:picLocks noChangeAspect="1"/>
            </p:cNvPicPr>
            <p:nvPr/>
          </p:nvPicPr>
          <p:blipFill>
            <a:blip r:embed="rId3"/>
            <a:stretch>
              <a:fillRect/>
            </a:stretch>
          </p:blipFill>
          <p:spPr>
            <a:xfrm>
              <a:off x="4246738" y="1990725"/>
              <a:ext cx="793498" cy="788891"/>
            </a:xfrm>
            <a:prstGeom prst="rect">
              <a:avLst/>
            </a:prstGeom>
          </p:spPr>
        </p:pic>
        <p:pic>
          <p:nvPicPr>
            <p:cNvPr id="188" name="Image 14" descr="woman-2.png">
              <a:extLst>
                <a:ext uri="{FF2B5EF4-FFF2-40B4-BE49-F238E27FC236}">
                  <a16:creationId xmlns:a16="http://schemas.microsoft.com/office/drawing/2014/main" xmlns="" id="{CB62F537-1887-4AB0-9215-E630743ACB96}"/>
                </a:ext>
              </a:extLst>
            </p:cNvPr>
            <p:cNvPicPr>
              <a:picLocks noChangeAspect="1"/>
            </p:cNvPicPr>
            <p:nvPr/>
          </p:nvPicPr>
          <p:blipFill>
            <a:blip r:embed="rId3"/>
            <a:stretch>
              <a:fillRect/>
            </a:stretch>
          </p:blipFill>
          <p:spPr>
            <a:xfrm>
              <a:off x="5151312" y="3629025"/>
              <a:ext cx="793498" cy="788891"/>
            </a:xfrm>
            <a:prstGeom prst="rect">
              <a:avLst/>
            </a:prstGeom>
          </p:spPr>
        </p:pic>
        <p:pic>
          <p:nvPicPr>
            <p:cNvPr id="189" name="Image 18" descr="employee-2.png">
              <a:extLst>
                <a:ext uri="{FF2B5EF4-FFF2-40B4-BE49-F238E27FC236}">
                  <a16:creationId xmlns:a16="http://schemas.microsoft.com/office/drawing/2014/main" xmlns="" id="{D6076561-C47D-4AFB-B3FB-55B2B62432A7}"/>
                </a:ext>
              </a:extLst>
            </p:cNvPr>
            <p:cNvPicPr>
              <a:picLocks noChangeAspect="1"/>
            </p:cNvPicPr>
            <p:nvPr/>
          </p:nvPicPr>
          <p:blipFill>
            <a:blip r:embed="rId4"/>
            <a:stretch>
              <a:fillRect/>
            </a:stretch>
          </p:blipFill>
          <p:spPr>
            <a:xfrm>
              <a:off x="5170356" y="2305050"/>
              <a:ext cx="956620" cy="956700"/>
            </a:xfrm>
            <a:prstGeom prst="rect">
              <a:avLst/>
            </a:prstGeom>
          </p:spPr>
        </p:pic>
        <p:pic>
          <p:nvPicPr>
            <p:cNvPr id="190" name="Image 18" descr="employee-2.png">
              <a:extLst>
                <a:ext uri="{FF2B5EF4-FFF2-40B4-BE49-F238E27FC236}">
                  <a16:creationId xmlns:a16="http://schemas.microsoft.com/office/drawing/2014/main" xmlns="" id="{E9D06A18-D64B-4407-9AB6-289F385D43A0}"/>
                </a:ext>
              </a:extLst>
            </p:cNvPr>
            <p:cNvPicPr>
              <a:picLocks noChangeAspect="1"/>
            </p:cNvPicPr>
            <p:nvPr/>
          </p:nvPicPr>
          <p:blipFill>
            <a:blip r:embed="rId4"/>
            <a:stretch>
              <a:fillRect/>
            </a:stretch>
          </p:blipFill>
          <p:spPr>
            <a:xfrm>
              <a:off x="5284618" y="1657350"/>
              <a:ext cx="301284" cy="307142"/>
            </a:xfrm>
            <a:prstGeom prst="rect">
              <a:avLst/>
            </a:prstGeom>
          </p:spPr>
        </p:pic>
        <p:pic>
          <p:nvPicPr>
            <p:cNvPr id="191" name="Image 18" descr="employee-2.png">
              <a:extLst>
                <a:ext uri="{FF2B5EF4-FFF2-40B4-BE49-F238E27FC236}">
                  <a16:creationId xmlns:a16="http://schemas.microsoft.com/office/drawing/2014/main" xmlns="" id="{636C4CA0-BB9A-4892-80FF-228B318B5D6F}"/>
                </a:ext>
              </a:extLst>
            </p:cNvPr>
            <p:cNvPicPr>
              <a:picLocks noChangeAspect="1"/>
            </p:cNvPicPr>
            <p:nvPr/>
          </p:nvPicPr>
          <p:blipFill>
            <a:blip r:embed="rId4"/>
            <a:stretch>
              <a:fillRect/>
            </a:stretch>
          </p:blipFill>
          <p:spPr>
            <a:xfrm>
              <a:off x="2437590" y="1762125"/>
              <a:ext cx="305663" cy="307142"/>
            </a:xfrm>
            <a:prstGeom prst="rect">
              <a:avLst/>
            </a:prstGeom>
          </p:spPr>
        </p:pic>
        <p:pic>
          <p:nvPicPr>
            <p:cNvPr id="192" name="Image 18" descr="employee-2.png">
              <a:extLst>
                <a:ext uri="{FF2B5EF4-FFF2-40B4-BE49-F238E27FC236}">
                  <a16:creationId xmlns:a16="http://schemas.microsoft.com/office/drawing/2014/main" xmlns="" id="{58A8F8C4-80E7-4890-8DBB-07494289F1B9}"/>
                </a:ext>
              </a:extLst>
            </p:cNvPr>
            <p:cNvPicPr>
              <a:picLocks noChangeAspect="1"/>
            </p:cNvPicPr>
            <p:nvPr/>
          </p:nvPicPr>
          <p:blipFill>
            <a:blip r:embed="rId4"/>
            <a:stretch>
              <a:fillRect/>
            </a:stretch>
          </p:blipFill>
          <p:spPr>
            <a:xfrm>
              <a:off x="647485" y="3286125"/>
              <a:ext cx="678758" cy="679838"/>
            </a:xfrm>
            <a:prstGeom prst="rect">
              <a:avLst/>
            </a:prstGeom>
          </p:spPr>
        </p:pic>
        <p:pic>
          <p:nvPicPr>
            <p:cNvPr id="193" name="Image 18" descr="employee-2.png">
              <a:extLst>
                <a:ext uri="{FF2B5EF4-FFF2-40B4-BE49-F238E27FC236}">
                  <a16:creationId xmlns:a16="http://schemas.microsoft.com/office/drawing/2014/main" xmlns="" id="{8231AF67-F0F5-4814-9D26-F5C946492B02}"/>
                </a:ext>
              </a:extLst>
            </p:cNvPr>
            <p:cNvPicPr>
              <a:picLocks noChangeAspect="1"/>
            </p:cNvPicPr>
            <p:nvPr/>
          </p:nvPicPr>
          <p:blipFill>
            <a:blip r:embed="rId4"/>
            <a:stretch>
              <a:fillRect/>
            </a:stretch>
          </p:blipFill>
          <p:spPr>
            <a:xfrm>
              <a:off x="3294555" y="1914525"/>
              <a:ext cx="678758" cy="679838"/>
            </a:xfrm>
            <a:prstGeom prst="rect">
              <a:avLst/>
            </a:prstGeom>
          </p:spPr>
        </p:pic>
        <p:pic>
          <p:nvPicPr>
            <p:cNvPr id="194" name="Image 18" descr="employee-2.png">
              <a:extLst>
                <a:ext uri="{FF2B5EF4-FFF2-40B4-BE49-F238E27FC236}">
                  <a16:creationId xmlns:a16="http://schemas.microsoft.com/office/drawing/2014/main" xmlns="" id="{5D62549F-B8D8-4F48-AC6F-93F36BB3B71C}"/>
                </a:ext>
              </a:extLst>
            </p:cNvPr>
            <p:cNvPicPr>
              <a:picLocks noChangeAspect="1"/>
            </p:cNvPicPr>
            <p:nvPr/>
          </p:nvPicPr>
          <p:blipFill>
            <a:blip r:embed="rId4"/>
            <a:stretch>
              <a:fillRect/>
            </a:stretch>
          </p:blipFill>
          <p:spPr>
            <a:xfrm>
              <a:off x="4341957" y="3333750"/>
              <a:ext cx="305663" cy="302762"/>
            </a:xfrm>
            <a:prstGeom prst="rect">
              <a:avLst/>
            </a:prstGeom>
          </p:spPr>
        </p:pic>
        <p:pic>
          <p:nvPicPr>
            <p:cNvPr id="195" name="Image 14" descr="woman-2.png">
              <a:extLst>
                <a:ext uri="{FF2B5EF4-FFF2-40B4-BE49-F238E27FC236}">
                  <a16:creationId xmlns:a16="http://schemas.microsoft.com/office/drawing/2014/main" xmlns="" id="{11569D63-C11F-44F6-8052-3F2187F67738}"/>
                </a:ext>
              </a:extLst>
            </p:cNvPr>
            <p:cNvPicPr>
              <a:picLocks noChangeAspect="1"/>
            </p:cNvPicPr>
            <p:nvPr/>
          </p:nvPicPr>
          <p:blipFill>
            <a:blip r:embed="rId3"/>
            <a:stretch>
              <a:fillRect/>
            </a:stretch>
          </p:blipFill>
          <p:spPr>
            <a:xfrm>
              <a:off x="2313806" y="2714625"/>
              <a:ext cx="1116041" cy="1111371"/>
            </a:xfrm>
            <a:prstGeom prst="rect">
              <a:avLst/>
            </a:prstGeom>
          </p:spPr>
        </p:pic>
        <p:pic>
          <p:nvPicPr>
            <p:cNvPr id="196" name="Image 14" descr="woman-2.png">
              <a:extLst>
                <a:ext uri="{FF2B5EF4-FFF2-40B4-BE49-F238E27FC236}">
                  <a16:creationId xmlns:a16="http://schemas.microsoft.com/office/drawing/2014/main" xmlns="" id="{78EE23A0-9F64-4F8C-9A23-5A24DB3E6C2C}"/>
                </a:ext>
              </a:extLst>
            </p:cNvPr>
            <p:cNvPicPr>
              <a:picLocks noChangeAspect="1"/>
            </p:cNvPicPr>
            <p:nvPr/>
          </p:nvPicPr>
          <p:blipFill>
            <a:blip r:embed="rId3"/>
            <a:stretch>
              <a:fillRect/>
            </a:stretch>
          </p:blipFill>
          <p:spPr>
            <a:xfrm>
              <a:off x="866487" y="4857750"/>
              <a:ext cx="793498" cy="788891"/>
            </a:xfrm>
            <a:prstGeom prst="rect">
              <a:avLst/>
            </a:prstGeom>
          </p:spPr>
        </p:pic>
        <p:pic>
          <p:nvPicPr>
            <p:cNvPr id="197" name="Image 14" descr="woman-2.png">
              <a:extLst>
                <a:ext uri="{FF2B5EF4-FFF2-40B4-BE49-F238E27FC236}">
                  <a16:creationId xmlns:a16="http://schemas.microsoft.com/office/drawing/2014/main" xmlns="" id="{3C9C41E5-C138-4B3A-AAD4-478A0792397D}"/>
                </a:ext>
              </a:extLst>
            </p:cNvPr>
            <p:cNvPicPr>
              <a:picLocks noChangeAspect="1"/>
            </p:cNvPicPr>
            <p:nvPr/>
          </p:nvPicPr>
          <p:blipFill>
            <a:blip r:embed="rId3"/>
            <a:stretch>
              <a:fillRect/>
            </a:stretch>
          </p:blipFill>
          <p:spPr>
            <a:xfrm>
              <a:off x="6236801" y="1409700"/>
              <a:ext cx="793498" cy="788891"/>
            </a:xfrm>
            <a:prstGeom prst="rect">
              <a:avLst/>
            </a:prstGeom>
          </p:spPr>
        </p:pic>
        <p:pic>
          <p:nvPicPr>
            <p:cNvPr id="198" name="Image 14" descr="woman-2.png">
              <a:extLst>
                <a:ext uri="{FF2B5EF4-FFF2-40B4-BE49-F238E27FC236}">
                  <a16:creationId xmlns:a16="http://schemas.microsoft.com/office/drawing/2014/main" xmlns="" id="{7A83C2F7-7D16-47A1-8CD1-0EE841A94259}"/>
                </a:ext>
              </a:extLst>
            </p:cNvPr>
            <p:cNvPicPr>
              <a:picLocks noChangeAspect="1"/>
            </p:cNvPicPr>
            <p:nvPr/>
          </p:nvPicPr>
          <p:blipFill>
            <a:blip r:embed="rId3"/>
            <a:stretch>
              <a:fillRect/>
            </a:stretch>
          </p:blipFill>
          <p:spPr>
            <a:xfrm>
              <a:off x="6360586" y="2724150"/>
              <a:ext cx="1114454" cy="1108148"/>
            </a:xfrm>
            <a:prstGeom prst="rect">
              <a:avLst/>
            </a:prstGeom>
          </p:spPr>
        </p:pic>
        <p:cxnSp>
          <p:nvCxnSpPr>
            <p:cNvPr id="199" name="Connecteur droit 198"/>
            <p:cNvCxnSpPr>
              <a:cxnSpLocks/>
            </p:cNvCxnSpPr>
            <p:nvPr/>
          </p:nvCxnSpPr>
          <p:spPr>
            <a:xfrm>
              <a:off x="3970605" y="2257425"/>
              <a:ext cx="273425" cy="130727"/>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0" name="Connecteur droit 199"/>
            <p:cNvCxnSpPr>
              <a:cxnSpLocks/>
            </p:cNvCxnSpPr>
            <p:nvPr/>
          </p:nvCxnSpPr>
          <p:spPr>
            <a:xfrm flipV="1">
              <a:off x="4494306" y="2781300"/>
              <a:ext cx="148698" cy="554134"/>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1" name="Connecteur droit 200"/>
            <p:cNvCxnSpPr>
              <a:cxnSpLocks/>
            </p:cNvCxnSpPr>
            <p:nvPr/>
          </p:nvCxnSpPr>
          <p:spPr>
            <a:xfrm flipV="1">
              <a:off x="5037050" y="1809750"/>
              <a:ext cx="244382" cy="57425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2" name="Connecteur droit 201"/>
            <p:cNvCxnSpPr>
              <a:cxnSpLocks/>
            </p:cNvCxnSpPr>
            <p:nvPr/>
          </p:nvCxnSpPr>
          <p:spPr>
            <a:xfrm>
              <a:off x="5037050" y="2381250"/>
              <a:ext cx="130120" cy="39822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3" name="Connecteur droit 202"/>
            <p:cNvCxnSpPr>
              <a:cxnSpLocks/>
            </p:cNvCxnSpPr>
            <p:nvPr/>
          </p:nvCxnSpPr>
          <p:spPr>
            <a:xfrm>
              <a:off x="4646655" y="3486150"/>
              <a:ext cx="503692" cy="53834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4" name="Connecteur droit 203"/>
            <p:cNvCxnSpPr>
              <a:cxnSpLocks/>
            </p:cNvCxnSpPr>
            <p:nvPr/>
          </p:nvCxnSpPr>
          <p:spPr>
            <a:xfrm flipH="1">
              <a:off x="3332642" y="3486150"/>
              <a:ext cx="1005693" cy="140443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5" name="Connecteur droit 204"/>
            <p:cNvCxnSpPr>
              <a:cxnSpLocks/>
            </p:cNvCxnSpPr>
            <p:nvPr/>
          </p:nvCxnSpPr>
          <p:spPr>
            <a:xfrm>
              <a:off x="3427860" y="3267075"/>
              <a:ext cx="912110" cy="21482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6" name="Connecteur droit 205"/>
            <p:cNvCxnSpPr>
              <a:cxnSpLocks/>
            </p:cNvCxnSpPr>
            <p:nvPr/>
          </p:nvCxnSpPr>
          <p:spPr>
            <a:xfrm flipV="1">
              <a:off x="2218587" y="3829050"/>
              <a:ext cx="656654" cy="47828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7" name="Connecteur droit 206"/>
            <p:cNvCxnSpPr>
              <a:cxnSpLocks/>
            </p:cNvCxnSpPr>
            <p:nvPr/>
          </p:nvCxnSpPr>
          <p:spPr>
            <a:xfrm flipV="1">
              <a:off x="2770854" y="3829050"/>
              <a:ext cx="94401" cy="50787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8" name="Connecteur droit 207"/>
            <p:cNvCxnSpPr>
              <a:cxnSpLocks/>
            </p:cNvCxnSpPr>
            <p:nvPr/>
          </p:nvCxnSpPr>
          <p:spPr>
            <a:xfrm flipV="1">
              <a:off x="1656799" y="4895850"/>
              <a:ext cx="558602" cy="36263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9" name="Connecteur droit 208"/>
            <p:cNvCxnSpPr>
              <a:cxnSpLocks/>
            </p:cNvCxnSpPr>
            <p:nvPr/>
          </p:nvCxnSpPr>
          <p:spPr>
            <a:xfrm flipV="1">
              <a:off x="1656799" y="4457700"/>
              <a:ext cx="404546" cy="796534"/>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0" name="Connecteur droit 209"/>
            <p:cNvCxnSpPr>
              <a:cxnSpLocks/>
            </p:cNvCxnSpPr>
            <p:nvPr/>
          </p:nvCxnSpPr>
          <p:spPr>
            <a:xfrm flipH="1" flipV="1">
              <a:off x="990271" y="3962400"/>
              <a:ext cx="276372" cy="891787"/>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1" name="Connecteur droit 210"/>
            <p:cNvCxnSpPr>
              <a:cxnSpLocks/>
            </p:cNvCxnSpPr>
            <p:nvPr/>
          </p:nvCxnSpPr>
          <p:spPr>
            <a:xfrm flipV="1">
              <a:off x="990271" y="2714625"/>
              <a:ext cx="142467" cy="574554"/>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2" name="Connecteur droit 211"/>
            <p:cNvCxnSpPr>
              <a:cxnSpLocks/>
            </p:cNvCxnSpPr>
            <p:nvPr/>
          </p:nvCxnSpPr>
          <p:spPr>
            <a:xfrm flipV="1">
              <a:off x="1323535" y="3276600"/>
              <a:ext cx="574717" cy="345881"/>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3" name="Connecteur droit 212"/>
            <p:cNvCxnSpPr>
              <a:cxnSpLocks/>
            </p:cNvCxnSpPr>
            <p:nvPr/>
          </p:nvCxnSpPr>
          <p:spPr>
            <a:xfrm>
              <a:off x="1323535" y="3629025"/>
              <a:ext cx="587646" cy="678237"/>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4" name="Connecteur droit 213"/>
            <p:cNvCxnSpPr>
              <a:cxnSpLocks/>
            </p:cNvCxnSpPr>
            <p:nvPr/>
          </p:nvCxnSpPr>
          <p:spPr>
            <a:xfrm flipH="1">
              <a:off x="1685365" y="1914525"/>
              <a:ext cx="750239" cy="24019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5" name="Connecteur droit 214"/>
            <p:cNvCxnSpPr>
              <a:cxnSpLocks/>
            </p:cNvCxnSpPr>
            <p:nvPr/>
          </p:nvCxnSpPr>
          <p:spPr>
            <a:xfrm flipH="1">
              <a:off x="2237631" y="2066925"/>
              <a:ext cx="350083" cy="870977"/>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6" name="Connecteur droit 215"/>
            <p:cNvCxnSpPr>
              <a:cxnSpLocks/>
            </p:cNvCxnSpPr>
            <p:nvPr/>
          </p:nvCxnSpPr>
          <p:spPr>
            <a:xfrm>
              <a:off x="2742288" y="1914525"/>
              <a:ext cx="551302" cy="33874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7" name="Connecteur droit 216"/>
            <p:cNvCxnSpPr>
              <a:cxnSpLocks/>
            </p:cNvCxnSpPr>
            <p:nvPr/>
          </p:nvCxnSpPr>
          <p:spPr>
            <a:xfrm flipH="1" flipV="1">
              <a:off x="2589939" y="2066925"/>
              <a:ext cx="281405" cy="64535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8" name="Connecteur droit 217"/>
            <p:cNvCxnSpPr>
              <a:cxnSpLocks/>
            </p:cNvCxnSpPr>
            <p:nvPr/>
          </p:nvCxnSpPr>
          <p:spPr>
            <a:xfrm flipV="1">
              <a:off x="3332642" y="4019550"/>
              <a:ext cx="1815048" cy="86609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9" name="Connecteur droit 218"/>
            <p:cNvCxnSpPr>
              <a:cxnSpLocks/>
            </p:cNvCxnSpPr>
            <p:nvPr/>
          </p:nvCxnSpPr>
          <p:spPr>
            <a:xfrm flipH="1" flipV="1">
              <a:off x="5541708" y="1790700"/>
              <a:ext cx="691457" cy="6534"/>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0" name="Connecteur droit 219"/>
            <p:cNvCxnSpPr>
              <a:cxnSpLocks/>
            </p:cNvCxnSpPr>
            <p:nvPr/>
          </p:nvCxnSpPr>
          <p:spPr>
            <a:xfrm>
              <a:off x="6636718" y="2190750"/>
              <a:ext cx="284263" cy="52555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1" name="Connecteur droit 220"/>
            <p:cNvCxnSpPr>
              <a:cxnSpLocks/>
            </p:cNvCxnSpPr>
            <p:nvPr/>
          </p:nvCxnSpPr>
          <p:spPr>
            <a:xfrm flipV="1">
              <a:off x="5941625" y="3829050"/>
              <a:ext cx="973003" cy="191173"/>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2" name="Connecteur droit 221"/>
            <p:cNvCxnSpPr>
              <a:cxnSpLocks/>
            </p:cNvCxnSpPr>
            <p:nvPr/>
          </p:nvCxnSpPr>
          <p:spPr>
            <a:xfrm flipV="1">
              <a:off x="6122539" y="2190750"/>
              <a:ext cx="506574" cy="5848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3" name="Connecteur droit 222"/>
            <p:cNvCxnSpPr>
              <a:cxnSpLocks/>
            </p:cNvCxnSpPr>
            <p:nvPr/>
          </p:nvCxnSpPr>
          <p:spPr>
            <a:xfrm flipV="1">
              <a:off x="5551229" y="3257550"/>
              <a:ext cx="100605" cy="36727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4" name="Connecteur droit 223"/>
            <p:cNvCxnSpPr>
              <a:cxnSpLocks/>
            </p:cNvCxnSpPr>
            <p:nvPr/>
          </p:nvCxnSpPr>
          <p:spPr>
            <a:xfrm>
              <a:off x="5436967" y="1962150"/>
              <a:ext cx="213406" cy="34055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225" name="Groupe 224"/>
            <p:cNvGrpSpPr/>
            <p:nvPr/>
          </p:nvGrpSpPr>
          <p:grpSpPr>
            <a:xfrm>
              <a:off x="425492" y="1266825"/>
              <a:ext cx="7096789" cy="3887744"/>
              <a:chOff x="425492" y="1266825"/>
              <a:chExt cx="7096789" cy="3887744"/>
            </a:xfrm>
          </p:grpSpPr>
          <p:pic>
            <p:nvPicPr>
              <p:cNvPr id="226" name="Image 22" descr="scroll.png">
                <a:extLst>
                  <a:ext uri="{FF2B5EF4-FFF2-40B4-BE49-F238E27FC236}">
                    <a16:creationId xmlns:a16="http://schemas.microsoft.com/office/drawing/2014/main" xmlns="" id="{9BF29288-F889-472A-ACF6-4785FE7D1F47}"/>
                  </a:ext>
                </a:extLst>
              </p:cNvPr>
              <p:cNvPicPr>
                <a:picLocks noChangeAspect="1"/>
              </p:cNvPicPr>
              <p:nvPr/>
            </p:nvPicPr>
            <p:blipFill>
              <a:blip r:embed="rId5">
                <a:duotone>
                  <a:prstClr val="black"/>
                  <a:schemeClr val="accent6">
                    <a:tint val="45000"/>
                    <a:satMod val="400000"/>
                  </a:schemeClr>
                </a:duotone>
              </a:blip>
              <a:stretch>
                <a:fillRect/>
              </a:stretch>
            </p:blipFill>
            <p:spPr>
              <a:xfrm>
                <a:off x="6846199" y="1266825"/>
                <a:ext cx="295209" cy="295736"/>
              </a:xfrm>
              <a:prstGeom prst="rect">
                <a:avLst/>
              </a:prstGeom>
            </p:spPr>
          </p:pic>
          <p:pic>
            <p:nvPicPr>
              <p:cNvPr id="227" name="Image 22" descr="scroll.png">
                <a:extLst>
                  <a:ext uri="{FF2B5EF4-FFF2-40B4-BE49-F238E27FC236}">
                    <a16:creationId xmlns:a16="http://schemas.microsoft.com/office/drawing/2014/main" xmlns="" id="{691BFEC6-6FBA-468B-8160-000EAA8BF6D4}"/>
                  </a:ext>
                </a:extLst>
              </p:cNvPr>
              <p:cNvPicPr>
                <a:picLocks noChangeAspect="1"/>
              </p:cNvPicPr>
              <p:nvPr/>
            </p:nvPicPr>
            <p:blipFill>
              <a:blip r:embed="rId5">
                <a:duotone>
                  <a:prstClr val="black"/>
                  <a:schemeClr val="accent6">
                    <a:tint val="45000"/>
                    <a:satMod val="400000"/>
                  </a:schemeClr>
                </a:duotone>
              </a:blip>
              <a:stretch>
                <a:fillRect/>
              </a:stretch>
            </p:blipFill>
            <p:spPr>
              <a:xfrm>
                <a:off x="7227072" y="2647950"/>
                <a:ext cx="295209" cy="295736"/>
              </a:xfrm>
              <a:prstGeom prst="rect">
                <a:avLst/>
              </a:prstGeom>
            </p:spPr>
          </p:pic>
          <p:pic>
            <p:nvPicPr>
              <p:cNvPr id="228" name="Image 22" descr="scroll.png">
                <a:extLst>
                  <a:ext uri="{FF2B5EF4-FFF2-40B4-BE49-F238E27FC236}">
                    <a16:creationId xmlns:a16="http://schemas.microsoft.com/office/drawing/2014/main" xmlns="" id="{C28D74C9-601E-42DF-89BA-37D1E3158A04}"/>
                  </a:ext>
                </a:extLst>
              </p:cNvPr>
              <p:cNvPicPr>
                <a:picLocks noChangeAspect="1"/>
              </p:cNvPicPr>
              <p:nvPr/>
            </p:nvPicPr>
            <p:blipFill>
              <a:blip r:embed="rId5">
                <a:duotone>
                  <a:prstClr val="black"/>
                  <a:schemeClr val="accent6">
                    <a:tint val="45000"/>
                    <a:satMod val="400000"/>
                  </a:schemeClr>
                </a:duotone>
              </a:blip>
              <a:stretch>
                <a:fillRect/>
              </a:stretch>
            </p:blipFill>
            <p:spPr>
              <a:xfrm>
                <a:off x="5532186" y="1428750"/>
                <a:ext cx="295209" cy="295736"/>
              </a:xfrm>
              <a:prstGeom prst="rect">
                <a:avLst/>
              </a:prstGeom>
            </p:spPr>
          </p:pic>
          <p:pic>
            <p:nvPicPr>
              <p:cNvPr id="229" name="Image 22" descr="scroll.png">
                <a:extLst>
                  <a:ext uri="{FF2B5EF4-FFF2-40B4-BE49-F238E27FC236}">
                    <a16:creationId xmlns:a16="http://schemas.microsoft.com/office/drawing/2014/main" xmlns="" id="{020C4292-F1F6-4014-A89D-2DB9AA86F307}"/>
                  </a:ext>
                </a:extLst>
              </p:cNvPr>
              <p:cNvPicPr>
                <a:picLocks noChangeAspect="1"/>
              </p:cNvPicPr>
              <p:nvPr/>
            </p:nvPicPr>
            <p:blipFill>
              <a:blip r:embed="rId5">
                <a:duotone>
                  <a:prstClr val="black"/>
                  <a:schemeClr val="accent6">
                    <a:tint val="45000"/>
                    <a:satMod val="400000"/>
                  </a:schemeClr>
                </a:duotone>
              </a:blip>
              <a:stretch>
                <a:fillRect/>
              </a:stretch>
            </p:blipFill>
            <p:spPr>
              <a:xfrm>
                <a:off x="5885271" y="2172336"/>
                <a:ext cx="295209" cy="295736"/>
              </a:xfrm>
              <a:prstGeom prst="rect">
                <a:avLst/>
              </a:prstGeom>
            </p:spPr>
          </p:pic>
          <p:pic>
            <p:nvPicPr>
              <p:cNvPr id="230" name="Image 22" descr="scroll.png">
                <a:extLst>
                  <a:ext uri="{FF2B5EF4-FFF2-40B4-BE49-F238E27FC236}">
                    <a16:creationId xmlns:a16="http://schemas.microsoft.com/office/drawing/2014/main" xmlns="" id="{6802B20C-88CE-4F62-8E34-0066A9A9F22E}"/>
                  </a:ext>
                </a:extLst>
              </p:cNvPr>
              <p:cNvPicPr>
                <a:picLocks noChangeAspect="1"/>
              </p:cNvPicPr>
              <p:nvPr/>
            </p:nvPicPr>
            <p:blipFill>
              <a:blip r:embed="rId5">
                <a:duotone>
                  <a:prstClr val="black"/>
                  <a:schemeClr val="accent6">
                    <a:tint val="45000"/>
                    <a:satMod val="400000"/>
                  </a:schemeClr>
                </a:duotone>
              </a:blip>
              <a:stretch>
                <a:fillRect/>
              </a:stretch>
            </p:blipFill>
            <p:spPr>
              <a:xfrm>
                <a:off x="5843947" y="3485694"/>
                <a:ext cx="295209" cy="295736"/>
              </a:xfrm>
              <a:prstGeom prst="rect">
                <a:avLst/>
              </a:prstGeom>
            </p:spPr>
          </p:pic>
          <p:pic>
            <p:nvPicPr>
              <p:cNvPr id="231" name="Image 22" descr="scroll.png">
                <a:extLst>
                  <a:ext uri="{FF2B5EF4-FFF2-40B4-BE49-F238E27FC236}">
                    <a16:creationId xmlns:a16="http://schemas.microsoft.com/office/drawing/2014/main" xmlns="" id="{568613CB-A081-4AA7-811B-86602BB36B19}"/>
                  </a:ext>
                </a:extLst>
              </p:cNvPr>
              <p:cNvPicPr>
                <a:picLocks noChangeAspect="1"/>
              </p:cNvPicPr>
              <p:nvPr/>
            </p:nvPicPr>
            <p:blipFill>
              <a:blip r:embed="rId5">
                <a:duotone>
                  <a:prstClr val="black"/>
                  <a:schemeClr val="accent6">
                    <a:tint val="45000"/>
                    <a:satMod val="400000"/>
                  </a:schemeClr>
                </a:duotone>
              </a:blip>
              <a:stretch>
                <a:fillRect/>
              </a:stretch>
            </p:blipFill>
            <p:spPr>
              <a:xfrm>
                <a:off x="4744949" y="1720483"/>
                <a:ext cx="295209" cy="295736"/>
              </a:xfrm>
              <a:prstGeom prst="rect">
                <a:avLst/>
              </a:prstGeom>
            </p:spPr>
          </p:pic>
          <p:pic>
            <p:nvPicPr>
              <p:cNvPr id="232" name="Image 22" descr="scroll.png">
                <a:extLst>
                  <a:ext uri="{FF2B5EF4-FFF2-40B4-BE49-F238E27FC236}">
                    <a16:creationId xmlns:a16="http://schemas.microsoft.com/office/drawing/2014/main" xmlns="" id="{ABF35B8E-40A4-4912-AECE-0A85B49750F5}"/>
                  </a:ext>
                </a:extLst>
              </p:cNvPr>
              <p:cNvPicPr>
                <a:picLocks noChangeAspect="1"/>
              </p:cNvPicPr>
              <p:nvPr/>
            </p:nvPicPr>
            <p:blipFill>
              <a:blip r:embed="rId5">
                <a:duotone>
                  <a:prstClr val="black"/>
                  <a:schemeClr val="accent6">
                    <a:tint val="45000"/>
                    <a:satMod val="400000"/>
                  </a:schemeClr>
                </a:duotone>
              </a:blip>
              <a:stretch>
                <a:fillRect/>
              </a:stretch>
            </p:blipFill>
            <p:spPr>
              <a:xfrm>
                <a:off x="4639489" y="3203300"/>
                <a:ext cx="223454" cy="222024"/>
              </a:xfrm>
              <a:prstGeom prst="rect">
                <a:avLst/>
              </a:prstGeom>
            </p:spPr>
          </p:pic>
          <p:pic>
            <p:nvPicPr>
              <p:cNvPr id="233" name="Image 22" descr="scroll.png">
                <a:extLst>
                  <a:ext uri="{FF2B5EF4-FFF2-40B4-BE49-F238E27FC236}">
                    <a16:creationId xmlns:a16="http://schemas.microsoft.com/office/drawing/2014/main" xmlns="" id="{52AA97D1-7CF5-4C0C-9198-142FF0F4B623}"/>
                  </a:ext>
                </a:extLst>
              </p:cNvPr>
              <p:cNvPicPr>
                <a:picLocks noChangeAspect="1"/>
              </p:cNvPicPr>
              <p:nvPr/>
            </p:nvPicPr>
            <p:blipFill>
              <a:blip r:embed="rId5">
                <a:duotone>
                  <a:prstClr val="black"/>
                  <a:schemeClr val="accent6">
                    <a:tint val="45000"/>
                    <a:satMod val="400000"/>
                  </a:schemeClr>
                </a:duotone>
              </a:blip>
              <a:stretch>
                <a:fillRect/>
              </a:stretch>
            </p:blipFill>
            <p:spPr>
              <a:xfrm>
                <a:off x="3148737" y="2788736"/>
                <a:ext cx="295209" cy="295736"/>
              </a:xfrm>
              <a:prstGeom prst="rect">
                <a:avLst/>
              </a:prstGeom>
            </p:spPr>
          </p:pic>
          <p:pic>
            <p:nvPicPr>
              <p:cNvPr id="234" name="Image 22" descr="scroll.png">
                <a:extLst>
                  <a:ext uri="{FF2B5EF4-FFF2-40B4-BE49-F238E27FC236}">
                    <a16:creationId xmlns:a16="http://schemas.microsoft.com/office/drawing/2014/main" xmlns="" id="{38C0174F-C4B9-4F29-A2A4-CF595F6D6319}"/>
                  </a:ext>
                </a:extLst>
              </p:cNvPr>
              <p:cNvPicPr>
                <a:picLocks noChangeAspect="1"/>
              </p:cNvPicPr>
              <p:nvPr/>
            </p:nvPicPr>
            <p:blipFill>
              <a:blip r:embed="rId5">
                <a:duotone>
                  <a:prstClr val="black"/>
                  <a:schemeClr val="accent6">
                    <a:tint val="45000"/>
                    <a:satMod val="400000"/>
                  </a:schemeClr>
                </a:duotone>
              </a:blip>
              <a:stretch>
                <a:fillRect/>
              </a:stretch>
            </p:blipFill>
            <p:spPr>
              <a:xfrm>
                <a:off x="3087598" y="4333875"/>
                <a:ext cx="295209" cy="295736"/>
              </a:xfrm>
              <a:prstGeom prst="rect">
                <a:avLst/>
              </a:prstGeom>
            </p:spPr>
          </p:pic>
          <p:pic>
            <p:nvPicPr>
              <p:cNvPr id="235" name="Image 22" descr="scroll.png">
                <a:extLst>
                  <a:ext uri="{FF2B5EF4-FFF2-40B4-BE49-F238E27FC236}">
                    <a16:creationId xmlns:a16="http://schemas.microsoft.com/office/drawing/2014/main" xmlns="" id="{C0E6C4C6-9F66-4AF0-AF9A-BA153E1BC117}"/>
                  </a:ext>
                </a:extLst>
              </p:cNvPr>
              <p:cNvPicPr>
                <a:picLocks noChangeAspect="1"/>
              </p:cNvPicPr>
              <p:nvPr/>
            </p:nvPicPr>
            <p:blipFill>
              <a:blip r:embed="rId5">
                <a:duotone>
                  <a:prstClr val="black"/>
                  <a:schemeClr val="accent6">
                    <a:tint val="45000"/>
                    <a:satMod val="400000"/>
                  </a:schemeClr>
                </a:duotone>
              </a:blip>
              <a:stretch>
                <a:fillRect/>
              </a:stretch>
            </p:blipFill>
            <p:spPr>
              <a:xfrm>
                <a:off x="2729681" y="1573800"/>
                <a:ext cx="223454" cy="222024"/>
              </a:xfrm>
              <a:prstGeom prst="rect">
                <a:avLst/>
              </a:prstGeom>
            </p:spPr>
          </p:pic>
          <p:pic>
            <p:nvPicPr>
              <p:cNvPr id="236" name="Image 22" descr="scroll.png">
                <a:extLst>
                  <a:ext uri="{FF2B5EF4-FFF2-40B4-BE49-F238E27FC236}">
                    <a16:creationId xmlns:a16="http://schemas.microsoft.com/office/drawing/2014/main" xmlns="" id="{2463D725-0D6E-4431-ACA7-E6911D4B2951}"/>
                  </a:ext>
                </a:extLst>
              </p:cNvPr>
              <p:cNvPicPr>
                <a:picLocks noChangeAspect="1"/>
              </p:cNvPicPr>
              <p:nvPr/>
            </p:nvPicPr>
            <p:blipFill>
              <a:blip r:embed="rId5">
                <a:duotone>
                  <a:prstClr val="black"/>
                  <a:schemeClr val="accent6">
                    <a:tint val="45000"/>
                    <a:satMod val="400000"/>
                  </a:schemeClr>
                </a:duotone>
              </a:blip>
              <a:stretch>
                <a:fillRect/>
              </a:stretch>
            </p:blipFill>
            <p:spPr>
              <a:xfrm>
                <a:off x="1968034" y="2233836"/>
                <a:ext cx="295209" cy="295736"/>
              </a:xfrm>
              <a:prstGeom prst="rect">
                <a:avLst/>
              </a:prstGeom>
            </p:spPr>
          </p:pic>
          <p:pic>
            <p:nvPicPr>
              <p:cNvPr id="237" name="Image 22" descr="scroll.png">
                <a:extLst>
                  <a:ext uri="{FF2B5EF4-FFF2-40B4-BE49-F238E27FC236}">
                    <a16:creationId xmlns:a16="http://schemas.microsoft.com/office/drawing/2014/main" xmlns="" id="{5854610E-D8B9-4A39-924E-76C7766EF022}"/>
                  </a:ext>
                </a:extLst>
              </p:cNvPr>
              <p:cNvPicPr>
                <a:picLocks noChangeAspect="1"/>
              </p:cNvPicPr>
              <p:nvPr/>
            </p:nvPicPr>
            <p:blipFill>
              <a:blip r:embed="rId5">
                <a:duotone>
                  <a:prstClr val="black"/>
                  <a:schemeClr val="accent6">
                    <a:tint val="45000"/>
                    <a:satMod val="400000"/>
                  </a:schemeClr>
                </a:duotone>
              </a:blip>
              <a:stretch>
                <a:fillRect/>
              </a:stretch>
            </p:blipFill>
            <p:spPr>
              <a:xfrm>
                <a:off x="1385795" y="1458237"/>
                <a:ext cx="295209" cy="295736"/>
              </a:xfrm>
              <a:prstGeom prst="rect">
                <a:avLst/>
              </a:prstGeom>
            </p:spPr>
          </p:pic>
          <p:pic>
            <p:nvPicPr>
              <p:cNvPr id="238" name="Image 22" descr="scroll.png">
                <a:extLst>
                  <a:ext uri="{FF2B5EF4-FFF2-40B4-BE49-F238E27FC236}">
                    <a16:creationId xmlns:a16="http://schemas.microsoft.com/office/drawing/2014/main" xmlns="" id="{ED361BC4-4A50-4E94-80E0-16C47BA0F35C}"/>
                  </a:ext>
                </a:extLst>
              </p:cNvPr>
              <p:cNvPicPr>
                <a:picLocks noChangeAspect="1"/>
              </p:cNvPicPr>
              <p:nvPr/>
            </p:nvPicPr>
            <p:blipFill>
              <a:blip r:embed="rId5">
                <a:duotone>
                  <a:prstClr val="black"/>
                  <a:schemeClr val="accent6">
                    <a:tint val="45000"/>
                    <a:satMod val="400000"/>
                  </a:schemeClr>
                </a:duotone>
              </a:blip>
              <a:stretch>
                <a:fillRect/>
              </a:stretch>
            </p:blipFill>
            <p:spPr>
              <a:xfrm>
                <a:off x="771544" y="4858833"/>
                <a:ext cx="295209" cy="295736"/>
              </a:xfrm>
              <a:prstGeom prst="rect">
                <a:avLst/>
              </a:prstGeom>
            </p:spPr>
          </p:pic>
          <p:pic>
            <p:nvPicPr>
              <p:cNvPr id="239" name="Image 22" descr="scroll.png">
                <a:extLst>
                  <a:ext uri="{FF2B5EF4-FFF2-40B4-BE49-F238E27FC236}">
                    <a16:creationId xmlns:a16="http://schemas.microsoft.com/office/drawing/2014/main" xmlns="" id="{5B533D15-6D23-4897-9A9A-EEEE865351E2}"/>
                  </a:ext>
                </a:extLst>
              </p:cNvPr>
              <p:cNvPicPr>
                <a:picLocks noChangeAspect="1"/>
              </p:cNvPicPr>
              <p:nvPr/>
            </p:nvPicPr>
            <p:blipFill>
              <a:blip r:embed="rId5">
                <a:duotone>
                  <a:prstClr val="black"/>
                  <a:schemeClr val="accent6">
                    <a:tint val="45000"/>
                    <a:satMod val="400000"/>
                  </a:schemeClr>
                </a:duotone>
              </a:blip>
              <a:stretch>
                <a:fillRect/>
              </a:stretch>
            </p:blipFill>
            <p:spPr>
              <a:xfrm>
                <a:off x="425492" y="3300269"/>
                <a:ext cx="295209" cy="295736"/>
              </a:xfrm>
              <a:prstGeom prst="rect">
                <a:avLst/>
              </a:prstGeom>
            </p:spPr>
          </p:pic>
          <p:pic>
            <p:nvPicPr>
              <p:cNvPr id="240" name="Image 22" descr="scroll.png">
                <a:extLst>
                  <a:ext uri="{FF2B5EF4-FFF2-40B4-BE49-F238E27FC236}">
                    <a16:creationId xmlns:a16="http://schemas.microsoft.com/office/drawing/2014/main" xmlns="" id="{5507DF8F-5AD9-42F5-898C-D0A457D062CA}"/>
                  </a:ext>
                </a:extLst>
              </p:cNvPr>
              <p:cNvPicPr>
                <a:picLocks noChangeAspect="1"/>
              </p:cNvPicPr>
              <p:nvPr/>
            </p:nvPicPr>
            <p:blipFill>
              <a:blip r:embed="rId5">
                <a:duotone>
                  <a:prstClr val="black"/>
                  <a:schemeClr val="accent6">
                    <a:tint val="45000"/>
                    <a:satMod val="400000"/>
                  </a:schemeClr>
                </a:duotone>
              </a:blip>
              <a:stretch>
                <a:fillRect/>
              </a:stretch>
            </p:blipFill>
            <p:spPr>
              <a:xfrm>
                <a:off x="1901823" y="3799973"/>
                <a:ext cx="295209" cy="295736"/>
              </a:xfrm>
              <a:prstGeom prst="rect">
                <a:avLst/>
              </a:prstGeom>
            </p:spPr>
          </p:pic>
          <p:pic>
            <p:nvPicPr>
              <p:cNvPr id="241" name="Image 22" descr="scroll.png">
                <a:extLst>
                  <a:ext uri="{FF2B5EF4-FFF2-40B4-BE49-F238E27FC236}">
                    <a16:creationId xmlns:a16="http://schemas.microsoft.com/office/drawing/2014/main" xmlns="" id="{5C7E019B-D3D4-4DA7-90FB-629876986F92}"/>
                  </a:ext>
                </a:extLst>
              </p:cNvPr>
              <p:cNvPicPr>
                <a:picLocks noChangeAspect="1"/>
              </p:cNvPicPr>
              <p:nvPr/>
            </p:nvPicPr>
            <p:blipFill>
              <a:blip r:embed="rId5">
                <a:duotone>
                  <a:prstClr val="black"/>
                  <a:schemeClr val="accent6">
                    <a:tint val="45000"/>
                    <a:satMod val="400000"/>
                  </a:schemeClr>
                </a:duotone>
              </a:blip>
              <a:stretch>
                <a:fillRect/>
              </a:stretch>
            </p:blipFill>
            <p:spPr>
              <a:xfrm>
                <a:off x="3830853" y="1780814"/>
                <a:ext cx="295209" cy="295736"/>
              </a:xfrm>
              <a:prstGeom prst="rect">
                <a:avLst/>
              </a:prstGeom>
            </p:spPr>
          </p:pic>
        </p:grpSp>
        <p:grpSp>
          <p:nvGrpSpPr>
            <p:cNvPr id="242" name="Groupe 241"/>
            <p:cNvGrpSpPr/>
            <p:nvPr/>
          </p:nvGrpSpPr>
          <p:grpSpPr>
            <a:xfrm>
              <a:off x="832302" y="1052270"/>
              <a:ext cx="5009193" cy="3740860"/>
              <a:chOff x="832302" y="1052270"/>
              <a:chExt cx="5009193" cy="3740860"/>
            </a:xfrm>
          </p:grpSpPr>
          <p:pic>
            <p:nvPicPr>
              <p:cNvPr id="243" name="Image 6" descr="pick-and-shovel.png">
                <a:extLst>
                  <a:ext uri="{FF2B5EF4-FFF2-40B4-BE49-F238E27FC236}">
                    <a16:creationId xmlns:a16="http://schemas.microsoft.com/office/drawing/2014/main" xmlns="" id="{3663A115-04F7-43B6-BB8C-11198E940E2F}"/>
                  </a:ext>
                </a:extLst>
              </p:cNvPr>
              <p:cNvPicPr>
                <a:picLocks noChangeAspect="1"/>
              </p:cNvPicPr>
              <p:nvPr/>
            </p:nvPicPr>
            <p:blipFill>
              <a:blip r:embed="rId6">
                <a:duotone>
                  <a:schemeClr val="accent2">
                    <a:shade val="45000"/>
                    <a:satMod val="135000"/>
                  </a:schemeClr>
                  <a:prstClr val="white"/>
                </a:duotone>
              </a:blip>
              <a:stretch>
                <a:fillRect/>
              </a:stretch>
            </p:blipFill>
            <p:spPr>
              <a:xfrm>
                <a:off x="5552310" y="1052270"/>
                <a:ext cx="289185" cy="292328"/>
              </a:xfrm>
              <a:prstGeom prst="rect">
                <a:avLst/>
              </a:prstGeom>
            </p:spPr>
          </p:pic>
          <p:pic>
            <p:nvPicPr>
              <p:cNvPr id="244" name="Image 6" descr="pick-and-shovel.png">
                <a:extLst>
                  <a:ext uri="{FF2B5EF4-FFF2-40B4-BE49-F238E27FC236}">
                    <a16:creationId xmlns:a16="http://schemas.microsoft.com/office/drawing/2014/main" xmlns="" id="{9B2CDC28-B88A-4172-9C38-06147C1F5A28}"/>
                  </a:ext>
                </a:extLst>
              </p:cNvPr>
              <p:cNvPicPr>
                <a:picLocks noChangeAspect="1"/>
              </p:cNvPicPr>
              <p:nvPr/>
            </p:nvPicPr>
            <p:blipFill>
              <a:blip r:embed="rId6">
                <a:duotone>
                  <a:schemeClr val="accent2">
                    <a:shade val="45000"/>
                    <a:satMod val="135000"/>
                  </a:schemeClr>
                  <a:prstClr val="white"/>
                </a:duotone>
              </a:blip>
              <a:stretch>
                <a:fillRect/>
              </a:stretch>
            </p:blipFill>
            <p:spPr>
              <a:xfrm>
                <a:off x="4639490" y="2940680"/>
                <a:ext cx="239049" cy="242208"/>
              </a:xfrm>
              <a:prstGeom prst="rect">
                <a:avLst/>
              </a:prstGeom>
            </p:spPr>
          </p:pic>
          <p:pic>
            <p:nvPicPr>
              <p:cNvPr id="245" name="Image 6" descr="pick-and-shovel.png">
                <a:extLst>
                  <a:ext uri="{FF2B5EF4-FFF2-40B4-BE49-F238E27FC236}">
                    <a16:creationId xmlns:a16="http://schemas.microsoft.com/office/drawing/2014/main" xmlns="" id="{30F890DE-9F33-4E0E-8D3F-29DAD3FBC025}"/>
                  </a:ext>
                </a:extLst>
              </p:cNvPr>
              <p:cNvPicPr>
                <a:picLocks noChangeAspect="1"/>
              </p:cNvPicPr>
              <p:nvPr/>
            </p:nvPicPr>
            <p:blipFill>
              <a:blip r:embed="rId6">
                <a:duotone>
                  <a:schemeClr val="accent2">
                    <a:shade val="45000"/>
                    <a:satMod val="135000"/>
                  </a:schemeClr>
                  <a:prstClr val="white"/>
                </a:duotone>
              </a:blip>
              <a:stretch>
                <a:fillRect/>
              </a:stretch>
            </p:blipFill>
            <p:spPr>
              <a:xfrm>
                <a:off x="1409763" y="1052270"/>
                <a:ext cx="289185" cy="292328"/>
              </a:xfrm>
              <a:prstGeom prst="rect">
                <a:avLst/>
              </a:prstGeom>
            </p:spPr>
          </p:pic>
          <p:pic>
            <p:nvPicPr>
              <p:cNvPr id="246" name="Image 6" descr="pick-and-shovel.png">
                <a:extLst>
                  <a:ext uri="{FF2B5EF4-FFF2-40B4-BE49-F238E27FC236}">
                    <a16:creationId xmlns:a16="http://schemas.microsoft.com/office/drawing/2014/main" xmlns="" id="{860B859B-F4DC-4885-9476-A62BF1173FE2}"/>
                  </a:ext>
                </a:extLst>
              </p:cNvPr>
              <p:cNvPicPr>
                <a:picLocks noChangeAspect="1"/>
              </p:cNvPicPr>
              <p:nvPr/>
            </p:nvPicPr>
            <p:blipFill>
              <a:blip r:embed="rId6">
                <a:duotone>
                  <a:schemeClr val="accent2">
                    <a:shade val="45000"/>
                    <a:satMod val="135000"/>
                  </a:schemeClr>
                  <a:prstClr val="white"/>
                </a:duotone>
              </a:blip>
              <a:stretch>
                <a:fillRect/>
              </a:stretch>
            </p:blipFill>
            <p:spPr>
              <a:xfrm>
                <a:off x="3148737" y="4031344"/>
                <a:ext cx="239049" cy="242208"/>
              </a:xfrm>
              <a:prstGeom prst="rect">
                <a:avLst/>
              </a:prstGeom>
            </p:spPr>
          </p:pic>
          <p:pic>
            <p:nvPicPr>
              <p:cNvPr id="247" name="Image 6" descr="pick-and-shovel.png">
                <a:extLst>
                  <a:ext uri="{FF2B5EF4-FFF2-40B4-BE49-F238E27FC236}">
                    <a16:creationId xmlns:a16="http://schemas.microsoft.com/office/drawing/2014/main" xmlns="" id="{DFB1BB98-75D3-4C99-9E3E-5C471614E988}"/>
                  </a:ext>
                </a:extLst>
              </p:cNvPr>
              <p:cNvPicPr>
                <a:picLocks noChangeAspect="1"/>
              </p:cNvPicPr>
              <p:nvPr/>
            </p:nvPicPr>
            <p:blipFill>
              <a:blip r:embed="rId6">
                <a:duotone>
                  <a:schemeClr val="accent2">
                    <a:shade val="45000"/>
                    <a:satMod val="135000"/>
                  </a:schemeClr>
                  <a:prstClr val="white"/>
                </a:duotone>
              </a:blip>
              <a:stretch>
                <a:fillRect/>
              </a:stretch>
            </p:blipFill>
            <p:spPr>
              <a:xfrm>
                <a:off x="832302" y="4550922"/>
                <a:ext cx="239049" cy="242208"/>
              </a:xfrm>
              <a:prstGeom prst="rect">
                <a:avLst/>
              </a:prstGeom>
            </p:spPr>
          </p:pic>
        </p:grpSp>
      </p:grpSp>
      <p:pic>
        <p:nvPicPr>
          <p:cNvPr id="259" name="Picture 32" descr="Résultat de recherche d'images pour &quot;ordinateur logo&quot;">
            <a:extLst>
              <a:ext uri="{FF2B5EF4-FFF2-40B4-BE49-F238E27FC236}">
                <a16:creationId xmlns:a16="http://schemas.microsoft.com/office/drawing/2014/main" xmlns="" id="{0D165182-175A-4C52-92B8-58D17605A14A}"/>
              </a:ext>
            </a:extLst>
          </p:cNvPr>
          <p:cNvPicPr>
            <a:picLocks noChangeAspect="1"/>
          </p:cNvPicPr>
          <p:nvPr/>
        </p:nvPicPr>
        <p:blipFill>
          <a:blip r:embed="rId7"/>
          <a:stretch>
            <a:fillRect/>
          </a:stretch>
        </p:blipFill>
        <p:spPr>
          <a:xfrm>
            <a:off x="8854224" y="1579599"/>
            <a:ext cx="273656" cy="273824"/>
          </a:xfrm>
          <a:prstGeom prst="rect">
            <a:avLst/>
          </a:prstGeom>
        </p:spPr>
      </p:pic>
      <p:grpSp>
        <p:nvGrpSpPr>
          <p:cNvPr id="13" name="Groupe 12"/>
          <p:cNvGrpSpPr/>
          <p:nvPr/>
        </p:nvGrpSpPr>
        <p:grpSpPr>
          <a:xfrm>
            <a:off x="1763184" y="1737784"/>
            <a:ext cx="7723230" cy="3731415"/>
            <a:chOff x="1763184" y="1737784"/>
            <a:chExt cx="7723230" cy="3731415"/>
          </a:xfrm>
        </p:grpSpPr>
        <p:pic>
          <p:nvPicPr>
            <p:cNvPr id="248" name="Picture 32" descr="Résultat de recherche d'images pour &quot;ordinateur logo&quot;">
              <a:extLst>
                <a:ext uri="{FF2B5EF4-FFF2-40B4-BE49-F238E27FC236}">
                  <a16:creationId xmlns:a16="http://schemas.microsoft.com/office/drawing/2014/main" xmlns="" id="{0D165182-175A-4C52-92B8-58D17605A14A}"/>
                </a:ext>
              </a:extLst>
            </p:cNvPr>
            <p:cNvPicPr>
              <a:picLocks noChangeAspect="1"/>
            </p:cNvPicPr>
            <p:nvPr/>
          </p:nvPicPr>
          <p:blipFill>
            <a:blip r:embed="rId7"/>
            <a:stretch>
              <a:fillRect/>
            </a:stretch>
          </p:blipFill>
          <p:spPr>
            <a:xfrm>
              <a:off x="3389815" y="1799098"/>
              <a:ext cx="273656" cy="273824"/>
            </a:xfrm>
            <a:prstGeom prst="rect">
              <a:avLst/>
            </a:prstGeom>
          </p:spPr>
        </p:pic>
        <p:pic>
          <p:nvPicPr>
            <p:cNvPr id="249" name="Picture 32" descr="Résultat de recherche d'images pour &quot;ordinateur logo&quot;">
              <a:extLst>
                <a:ext uri="{FF2B5EF4-FFF2-40B4-BE49-F238E27FC236}">
                  <a16:creationId xmlns:a16="http://schemas.microsoft.com/office/drawing/2014/main" xmlns="" id="{0D165182-175A-4C52-92B8-58D17605A14A}"/>
                </a:ext>
              </a:extLst>
            </p:cNvPr>
            <p:cNvPicPr>
              <a:picLocks noChangeAspect="1"/>
            </p:cNvPicPr>
            <p:nvPr/>
          </p:nvPicPr>
          <p:blipFill>
            <a:blip r:embed="rId7"/>
            <a:stretch>
              <a:fillRect/>
            </a:stretch>
          </p:blipFill>
          <p:spPr>
            <a:xfrm>
              <a:off x="4683305" y="1866692"/>
              <a:ext cx="273656" cy="273824"/>
            </a:xfrm>
            <a:prstGeom prst="rect">
              <a:avLst/>
            </a:prstGeom>
          </p:spPr>
        </p:pic>
        <p:pic>
          <p:nvPicPr>
            <p:cNvPr id="250" name="Picture 32" descr="Résultat de recherche d'images pour &quot;ordinateur logo&quot;">
              <a:extLst>
                <a:ext uri="{FF2B5EF4-FFF2-40B4-BE49-F238E27FC236}">
                  <a16:creationId xmlns:a16="http://schemas.microsoft.com/office/drawing/2014/main" xmlns="" id="{0D165182-175A-4C52-92B8-58D17605A14A}"/>
                </a:ext>
              </a:extLst>
            </p:cNvPr>
            <p:cNvPicPr>
              <a:picLocks noChangeAspect="1"/>
            </p:cNvPicPr>
            <p:nvPr/>
          </p:nvPicPr>
          <p:blipFill>
            <a:blip r:embed="rId7"/>
            <a:stretch>
              <a:fillRect/>
            </a:stretch>
          </p:blipFill>
          <p:spPr>
            <a:xfrm>
              <a:off x="3920396" y="2591896"/>
              <a:ext cx="273656" cy="273824"/>
            </a:xfrm>
            <a:prstGeom prst="rect">
              <a:avLst/>
            </a:prstGeom>
          </p:spPr>
        </p:pic>
        <p:pic>
          <p:nvPicPr>
            <p:cNvPr id="251" name="Picture 32" descr="Résultat de recherche d'images pour &quot;ordinateur logo&quot;">
              <a:extLst>
                <a:ext uri="{FF2B5EF4-FFF2-40B4-BE49-F238E27FC236}">
                  <a16:creationId xmlns:a16="http://schemas.microsoft.com/office/drawing/2014/main" xmlns="" id="{0D165182-175A-4C52-92B8-58D17605A14A}"/>
                </a:ext>
              </a:extLst>
            </p:cNvPr>
            <p:cNvPicPr>
              <a:picLocks noChangeAspect="1"/>
            </p:cNvPicPr>
            <p:nvPr/>
          </p:nvPicPr>
          <p:blipFill>
            <a:blip r:embed="rId7"/>
            <a:stretch>
              <a:fillRect/>
            </a:stretch>
          </p:blipFill>
          <p:spPr>
            <a:xfrm>
              <a:off x="1763184" y="3648109"/>
              <a:ext cx="273656" cy="273824"/>
            </a:xfrm>
            <a:prstGeom prst="rect">
              <a:avLst/>
            </a:prstGeom>
          </p:spPr>
        </p:pic>
        <p:pic>
          <p:nvPicPr>
            <p:cNvPr id="252" name="Picture 32" descr="Résultat de recherche d'images pour &quot;ordinateur logo&quot;">
              <a:extLst>
                <a:ext uri="{FF2B5EF4-FFF2-40B4-BE49-F238E27FC236}">
                  <a16:creationId xmlns:a16="http://schemas.microsoft.com/office/drawing/2014/main" xmlns="" id="{0D165182-175A-4C52-92B8-58D17605A14A}"/>
                </a:ext>
              </a:extLst>
            </p:cNvPr>
            <p:cNvPicPr>
              <a:picLocks noChangeAspect="1"/>
            </p:cNvPicPr>
            <p:nvPr/>
          </p:nvPicPr>
          <p:blipFill>
            <a:blip r:embed="rId7"/>
            <a:stretch>
              <a:fillRect/>
            </a:stretch>
          </p:blipFill>
          <p:spPr>
            <a:xfrm>
              <a:off x="2111245" y="5195375"/>
              <a:ext cx="273656" cy="273824"/>
            </a:xfrm>
            <a:prstGeom prst="rect">
              <a:avLst/>
            </a:prstGeom>
          </p:spPr>
        </p:pic>
        <p:pic>
          <p:nvPicPr>
            <p:cNvPr id="253" name="Picture 32" descr="Résultat de recherche d'images pour &quot;ordinateur logo&quot;">
              <a:extLst>
                <a:ext uri="{FF2B5EF4-FFF2-40B4-BE49-F238E27FC236}">
                  <a16:creationId xmlns:a16="http://schemas.microsoft.com/office/drawing/2014/main" xmlns="" id="{0D165182-175A-4C52-92B8-58D17605A14A}"/>
                </a:ext>
              </a:extLst>
            </p:cNvPr>
            <p:cNvPicPr>
              <a:picLocks noChangeAspect="1"/>
            </p:cNvPicPr>
            <p:nvPr/>
          </p:nvPicPr>
          <p:blipFill>
            <a:blip r:embed="rId7"/>
            <a:stretch>
              <a:fillRect/>
            </a:stretch>
          </p:blipFill>
          <p:spPr>
            <a:xfrm>
              <a:off x="3890567" y="4183184"/>
              <a:ext cx="273656" cy="273824"/>
            </a:xfrm>
            <a:prstGeom prst="rect">
              <a:avLst/>
            </a:prstGeom>
          </p:spPr>
        </p:pic>
        <p:pic>
          <p:nvPicPr>
            <p:cNvPr id="254" name="Picture 32" descr="Résultat de recherche d'images pour &quot;ordinateur logo&quot;">
              <a:extLst>
                <a:ext uri="{FF2B5EF4-FFF2-40B4-BE49-F238E27FC236}">
                  <a16:creationId xmlns:a16="http://schemas.microsoft.com/office/drawing/2014/main" xmlns="" id="{0D165182-175A-4C52-92B8-58D17605A14A}"/>
                </a:ext>
              </a:extLst>
            </p:cNvPr>
            <p:cNvPicPr>
              <a:picLocks noChangeAspect="1"/>
            </p:cNvPicPr>
            <p:nvPr/>
          </p:nvPicPr>
          <p:blipFill>
            <a:blip r:embed="rId7"/>
            <a:stretch>
              <a:fillRect/>
            </a:stretch>
          </p:blipFill>
          <p:spPr>
            <a:xfrm>
              <a:off x="5114543" y="3120946"/>
              <a:ext cx="273656" cy="273824"/>
            </a:xfrm>
            <a:prstGeom prst="rect">
              <a:avLst/>
            </a:prstGeom>
          </p:spPr>
        </p:pic>
        <p:pic>
          <p:nvPicPr>
            <p:cNvPr id="255" name="Picture 32" descr="Résultat de recherche d'images pour &quot;ordinateur logo&quot;">
              <a:extLst>
                <a:ext uri="{FF2B5EF4-FFF2-40B4-BE49-F238E27FC236}">
                  <a16:creationId xmlns:a16="http://schemas.microsoft.com/office/drawing/2014/main" xmlns="" id="{0D165182-175A-4C52-92B8-58D17605A14A}"/>
                </a:ext>
              </a:extLst>
            </p:cNvPr>
            <p:cNvPicPr>
              <a:picLocks noChangeAspect="1"/>
            </p:cNvPicPr>
            <p:nvPr/>
          </p:nvPicPr>
          <p:blipFill>
            <a:blip r:embed="rId7"/>
            <a:stretch>
              <a:fillRect/>
            </a:stretch>
          </p:blipFill>
          <p:spPr>
            <a:xfrm>
              <a:off x="5090900" y="4696968"/>
              <a:ext cx="273656" cy="273824"/>
            </a:xfrm>
            <a:prstGeom prst="rect">
              <a:avLst/>
            </a:prstGeom>
          </p:spPr>
        </p:pic>
        <p:pic>
          <p:nvPicPr>
            <p:cNvPr id="256" name="Picture 32" descr="Résultat de recherche d'images pour &quot;ordinateur logo&quot;">
              <a:extLst>
                <a:ext uri="{FF2B5EF4-FFF2-40B4-BE49-F238E27FC236}">
                  <a16:creationId xmlns:a16="http://schemas.microsoft.com/office/drawing/2014/main" xmlns="" id="{0D165182-175A-4C52-92B8-58D17605A14A}"/>
                </a:ext>
              </a:extLst>
            </p:cNvPr>
            <p:cNvPicPr>
              <a:picLocks noChangeAspect="1"/>
            </p:cNvPicPr>
            <p:nvPr/>
          </p:nvPicPr>
          <p:blipFill>
            <a:blip r:embed="rId7"/>
            <a:stretch>
              <a:fillRect/>
            </a:stretch>
          </p:blipFill>
          <p:spPr>
            <a:xfrm>
              <a:off x="5460189" y="1811761"/>
              <a:ext cx="273656" cy="273824"/>
            </a:xfrm>
            <a:prstGeom prst="rect">
              <a:avLst/>
            </a:prstGeom>
          </p:spPr>
        </p:pic>
        <p:pic>
          <p:nvPicPr>
            <p:cNvPr id="257" name="Picture 32" descr="Résultat de recherche d'images pour &quot;ordinateur logo&quot;">
              <a:extLst>
                <a:ext uri="{FF2B5EF4-FFF2-40B4-BE49-F238E27FC236}">
                  <a16:creationId xmlns:a16="http://schemas.microsoft.com/office/drawing/2014/main" xmlns="" id="{0D165182-175A-4C52-92B8-58D17605A14A}"/>
                </a:ext>
              </a:extLst>
            </p:cNvPr>
            <p:cNvPicPr>
              <a:picLocks noChangeAspect="1"/>
            </p:cNvPicPr>
            <p:nvPr/>
          </p:nvPicPr>
          <p:blipFill>
            <a:blip r:embed="rId7"/>
            <a:stretch>
              <a:fillRect/>
            </a:stretch>
          </p:blipFill>
          <p:spPr>
            <a:xfrm>
              <a:off x="6403109" y="1745510"/>
              <a:ext cx="273656" cy="273824"/>
            </a:xfrm>
            <a:prstGeom prst="rect">
              <a:avLst/>
            </a:prstGeom>
          </p:spPr>
        </p:pic>
        <p:pic>
          <p:nvPicPr>
            <p:cNvPr id="258" name="Picture 32" descr="Résultat de recherche d'images pour &quot;ordinateur logo&quot;">
              <a:extLst>
                <a:ext uri="{FF2B5EF4-FFF2-40B4-BE49-F238E27FC236}">
                  <a16:creationId xmlns:a16="http://schemas.microsoft.com/office/drawing/2014/main" xmlns="" id="{0D165182-175A-4C52-92B8-58D17605A14A}"/>
                </a:ext>
              </a:extLst>
            </p:cNvPr>
            <p:cNvPicPr>
              <a:picLocks noChangeAspect="1"/>
            </p:cNvPicPr>
            <p:nvPr/>
          </p:nvPicPr>
          <p:blipFill>
            <a:blip r:embed="rId7"/>
            <a:stretch>
              <a:fillRect/>
            </a:stretch>
          </p:blipFill>
          <p:spPr>
            <a:xfrm>
              <a:off x="7524652" y="1737784"/>
              <a:ext cx="273656" cy="273824"/>
            </a:xfrm>
            <a:prstGeom prst="rect">
              <a:avLst/>
            </a:prstGeom>
          </p:spPr>
        </p:pic>
        <p:pic>
          <p:nvPicPr>
            <p:cNvPr id="260" name="Picture 32" descr="Résultat de recherche d'images pour &quot;ordinateur logo&quot;">
              <a:extLst>
                <a:ext uri="{FF2B5EF4-FFF2-40B4-BE49-F238E27FC236}">
                  <a16:creationId xmlns:a16="http://schemas.microsoft.com/office/drawing/2014/main" xmlns="" id="{0D165182-175A-4C52-92B8-58D17605A14A}"/>
                </a:ext>
              </a:extLst>
            </p:cNvPr>
            <p:cNvPicPr>
              <a:picLocks noChangeAspect="1"/>
            </p:cNvPicPr>
            <p:nvPr/>
          </p:nvPicPr>
          <p:blipFill>
            <a:blip r:embed="rId7"/>
            <a:stretch>
              <a:fillRect/>
            </a:stretch>
          </p:blipFill>
          <p:spPr>
            <a:xfrm>
              <a:off x="7836714" y="2558697"/>
              <a:ext cx="273656" cy="273824"/>
            </a:xfrm>
            <a:prstGeom prst="rect">
              <a:avLst/>
            </a:prstGeom>
          </p:spPr>
        </p:pic>
        <p:pic>
          <p:nvPicPr>
            <p:cNvPr id="261" name="Picture 32" descr="Résultat de recherche d'images pour &quot;ordinateur logo&quot;">
              <a:extLst>
                <a:ext uri="{FF2B5EF4-FFF2-40B4-BE49-F238E27FC236}">
                  <a16:creationId xmlns:a16="http://schemas.microsoft.com/office/drawing/2014/main" xmlns="" id="{0D165182-175A-4C52-92B8-58D17605A14A}"/>
                </a:ext>
              </a:extLst>
            </p:cNvPr>
            <p:cNvPicPr>
              <a:picLocks noChangeAspect="1"/>
            </p:cNvPicPr>
            <p:nvPr/>
          </p:nvPicPr>
          <p:blipFill>
            <a:blip r:embed="rId7"/>
            <a:stretch>
              <a:fillRect/>
            </a:stretch>
          </p:blipFill>
          <p:spPr>
            <a:xfrm>
              <a:off x="9212758" y="2995478"/>
              <a:ext cx="273656" cy="273824"/>
            </a:xfrm>
            <a:prstGeom prst="rect">
              <a:avLst/>
            </a:prstGeom>
          </p:spPr>
        </p:pic>
        <p:pic>
          <p:nvPicPr>
            <p:cNvPr id="262" name="Picture 32" descr="Résultat de recherche d'images pour &quot;ordinateur logo&quot;">
              <a:extLst>
                <a:ext uri="{FF2B5EF4-FFF2-40B4-BE49-F238E27FC236}">
                  <a16:creationId xmlns:a16="http://schemas.microsoft.com/office/drawing/2014/main" xmlns="" id="{0D165182-175A-4C52-92B8-58D17605A14A}"/>
                </a:ext>
              </a:extLst>
            </p:cNvPr>
            <p:cNvPicPr>
              <a:picLocks noChangeAspect="1"/>
            </p:cNvPicPr>
            <p:nvPr/>
          </p:nvPicPr>
          <p:blipFill>
            <a:blip r:embed="rId7"/>
            <a:stretch>
              <a:fillRect/>
            </a:stretch>
          </p:blipFill>
          <p:spPr>
            <a:xfrm>
              <a:off x="7807176" y="3866531"/>
              <a:ext cx="273656" cy="273824"/>
            </a:xfrm>
            <a:prstGeom prst="rect">
              <a:avLst/>
            </a:prstGeom>
          </p:spPr>
        </p:pic>
        <p:pic>
          <p:nvPicPr>
            <p:cNvPr id="263" name="Picture 32" descr="Résultat de recherche d'images pour &quot;ordinateur logo&quot;">
              <a:extLst>
                <a:ext uri="{FF2B5EF4-FFF2-40B4-BE49-F238E27FC236}">
                  <a16:creationId xmlns:a16="http://schemas.microsoft.com/office/drawing/2014/main" xmlns="" id="{0D165182-175A-4C52-92B8-58D17605A14A}"/>
                </a:ext>
              </a:extLst>
            </p:cNvPr>
            <p:cNvPicPr>
              <a:picLocks noChangeAspect="1"/>
            </p:cNvPicPr>
            <p:nvPr/>
          </p:nvPicPr>
          <p:blipFill>
            <a:blip r:embed="rId7"/>
            <a:stretch>
              <a:fillRect/>
            </a:stretch>
          </p:blipFill>
          <p:spPr>
            <a:xfrm>
              <a:off x="6567602" y="3510491"/>
              <a:ext cx="273656" cy="273824"/>
            </a:xfrm>
            <a:prstGeom prst="rect">
              <a:avLst/>
            </a:prstGeom>
          </p:spPr>
        </p:pic>
      </p:grpSp>
    </p:spTree>
    <p:extLst>
      <p:ext uri="{BB962C8B-B14F-4D97-AF65-F5344CB8AC3E}">
        <p14:creationId xmlns:p14="http://schemas.microsoft.com/office/powerpoint/2010/main" val="2605515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xmlns="" id="{A7A276A4-04B3-4CB7-806C-410D0E3F2399}"/>
              </a:ext>
            </a:extLst>
          </p:cNvPr>
          <p:cNvSpPr txBox="1">
            <a:spLocks/>
          </p:cNvSpPr>
          <p:nvPr/>
        </p:nvSpPr>
        <p:spPr>
          <a:xfrm>
            <a:off x="-47158"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solidFill>
                  <a:srgbClr val="32936F"/>
                </a:solidFill>
                <a:latin typeface="Century Gothic" panose="020B0502020202020204" pitchFamily="34" charset="0"/>
              </a:rPr>
              <a:t>Qu'est-ce qu'</a:t>
            </a:r>
            <a:r>
              <a:rPr lang="fr-FR" err="1">
                <a:solidFill>
                  <a:srgbClr val="32936F"/>
                </a:solidFill>
                <a:latin typeface="Century Gothic" panose="020B0502020202020204" pitchFamily="34" charset="0"/>
              </a:rPr>
              <a:t>Ethereum</a:t>
            </a:r>
            <a:r>
              <a:rPr lang="fr-FR">
                <a:solidFill>
                  <a:srgbClr val="32936F"/>
                </a:solidFill>
                <a:latin typeface="Century Gothic" panose="020B0502020202020204" pitchFamily="34" charset="0"/>
              </a:rPr>
              <a:t>?</a:t>
            </a:r>
          </a:p>
        </p:txBody>
      </p:sp>
      <p:sp>
        <p:nvSpPr>
          <p:cNvPr id="2" name="Titre 1">
            <a:extLst>
              <a:ext uri="{FF2B5EF4-FFF2-40B4-BE49-F238E27FC236}">
                <a16:creationId xmlns:a16="http://schemas.microsoft.com/office/drawing/2014/main" xmlns="" id="{2C49B30A-C104-49BA-9291-0A80E96CEF26}"/>
              </a:ext>
            </a:extLst>
          </p:cNvPr>
          <p:cNvSpPr txBox="1">
            <a:spLocks/>
          </p:cNvSpPr>
          <p:nvPr/>
        </p:nvSpPr>
        <p:spPr>
          <a:xfrm>
            <a:off x="5357505" y="74007"/>
            <a:ext cx="1123766" cy="2476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1100">
                <a:solidFill>
                  <a:srgbClr val="3A3838"/>
                </a:solidFill>
                <a:latin typeface="SimHei"/>
                <a:ea typeface="SimHei"/>
              </a:rPr>
              <a:t>ETHEREUM</a:t>
            </a:r>
          </a:p>
        </p:txBody>
      </p:sp>
      <p:sp>
        <p:nvSpPr>
          <p:cNvPr id="5" name="Cube 4">
            <a:extLst>
              <a:ext uri="{FF2B5EF4-FFF2-40B4-BE49-F238E27FC236}">
                <a16:creationId xmlns:a16="http://schemas.microsoft.com/office/drawing/2014/main" xmlns="" id="{3A8508B1-A4EB-42EC-9CE1-76871BEA2DFD}"/>
              </a:ext>
            </a:extLst>
          </p:cNvPr>
          <p:cNvSpPr/>
          <p:nvPr/>
        </p:nvSpPr>
        <p:spPr>
          <a:xfrm>
            <a:off x="6484059" y="74007"/>
            <a:ext cx="242998" cy="250825"/>
          </a:xfrm>
          <a:prstGeom prst="cub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6" name="Cube 5">
            <a:extLst>
              <a:ext uri="{FF2B5EF4-FFF2-40B4-BE49-F238E27FC236}">
                <a16:creationId xmlns:a16="http://schemas.microsoft.com/office/drawing/2014/main" xmlns="" id="{9D812AA7-9786-4C7C-BCC3-5DB0C7F58D60}"/>
              </a:ext>
            </a:extLst>
          </p:cNvPr>
          <p:cNvSpPr/>
          <p:nvPr/>
        </p:nvSpPr>
        <p:spPr>
          <a:xfrm>
            <a:off x="6862318" y="74007"/>
            <a:ext cx="242998" cy="250825"/>
          </a:xfrm>
          <a:prstGeom prst="cub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9" name="Image 5" descr="link.png">
            <a:extLst>
              <a:ext uri="{FF2B5EF4-FFF2-40B4-BE49-F238E27FC236}">
                <a16:creationId xmlns:a16="http://schemas.microsoft.com/office/drawing/2014/main" xmlns="" id="{C6A3FA50-A854-455C-876E-33678763DDAE}"/>
              </a:ext>
            </a:extLst>
          </p:cNvPr>
          <p:cNvPicPr>
            <a:picLocks noChangeAspect="1"/>
          </p:cNvPicPr>
          <p:nvPr/>
        </p:nvPicPr>
        <p:blipFill>
          <a:blip r:embed="rId2"/>
          <a:stretch>
            <a:fillRect/>
          </a:stretch>
        </p:blipFill>
        <p:spPr>
          <a:xfrm rot="2640000">
            <a:off x="6738972" y="139791"/>
            <a:ext cx="120771" cy="122777"/>
          </a:xfrm>
          <a:prstGeom prst="rect">
            <a:avLst/>
          </a:prstGeom>
        </p:spPr>
      </p:pic>
      <p:sp>
        <p:nvSpPr>
          <p:cNvPr id="10" name="Cube 9">
            <a:extLst>
              <a:ext uri="{FF2B5EF4-FFF2-40B4-BE49-F238E27FC236}">
                <a16:creationId xmlns:a16="http://schemas.microsoft.com/office/drawing/2014/main" xmlns="" id="{C8970B09-B45E-461A-9786-4BBDBFCD467F}"/>
              </a:ext>
            </a:extLst>
          </p:cNvPr>
          <p:cNvSpPr/>
          <p:nvPr/>
        </p:nvSpPr>
        <p:spPr>
          <a:xfrm>
            <a:off x="7240577" y="74007"/>
            <a:ext cx="242998" cy="250825"/>
          </a:xfrm>
          <a:prstGeom prst="cub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12" name="Image 5" descr="link.png">
            <a:extLst>
              <a:ext uri="{FF2B5EF4-FFF2-40B4-BE49-F238E27FC236}">
                <a16:creationId xmlns:a16="http://schemas.microsoft.com/office/drawing/2014/main" xmlns="" id="{813B7F7F-6EC6-400E-81E0-D42829468CAD}"/>
              </a:ext>
            </a:extLst>
          </p:cNvPr>
          <p:cNvPicPr>
            <a:picLocks noChangeAspect="1"/>
          </p:cNvPicPr>
          <p:nvPr/>
        </p:nvPicPr>
        <p:blipFill>
          <a:blip r:embed="rId2"/>
          <a:stretch>
            <a:fillRect/>
          </a:stretch>
        </p:blipFill>
        <p:spPr>
          <a:xfrm rot="2640000">
            <a:off x="7117231" y="139791"/>
            <a:ext cx="120771" cy="122777"/>
          </a:xfrm>
          <a:prstGeom prst="rect">
            <a:avLst/>
          </a:prstGeom>
        </p:spPr>
      </p:pic>
      <p:sp>
        <p:nvSpPr>
          <p:cNvPr id="14" name="Cube 13">
            <a:extLst>
              <a:ext uri="{FF2B5EF4-FFF2-40B4-BE49-F238E27FC236}">
                <a16:creationId xmlns:a16="http://schemas.microsoft.com/office/drawing/2014/main" xmlns="" id="{B9EB01CA-256E-41B1-AF4A-8ECC24BA6A7B}"/>
              </a:ext>
            </a:extLst>
          </p:cNvPr>
          <p:cNvSpPr/>
          <p:nvPr/>
        </p:nvSpPr>
        <p:spPr>
          <a:xfrm>
            <a:off x="7618835" y="74007"/>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16" name="Image 5" descr="link.png">
            <a:extLst>
              <a:ext uri="{FF2B5EF4-FFF2-40B4-BE49-F238E27FC236}">
                <a16:creationId xmlns:a16="http://schemas.microsoft.com/office/drawing/2014/main" xmlns="" id="{7AA7B6C2-76D2-4D0A-8768-1B182D042A5B}"/>
              </a:ext>
            </a:extLst>
          </p:cNvPr>
          <p:cNvPicPr>
            <a:picLocks noChangeAspect="1"/>
          </p:cNvPicPr>
          <p:nvPr/>
        </p:nvPicPr>
        <p:blipFill>
          <a:blip r:embed="rId2"/>
          <a:stretch>
            <a:fillRect/>
          </a:stretch>
        </p:blipFill>
        <p:spPr>
          <a:xfrm rot="2640000">
            <a:off x="7495490" y="139791"/>
            <a:ext cx="120771" cy="122777"/>
          </a:xfrm>
          <a:prstGeom prst="rect">
            <a:avLst/>
          </a:prstGeom>
        </p:spPr>
      </p:pic>
      <p:sp>
        <p:nvSpPr>
          <p:cNvPr id="18" name="Cube 17">
            <a:extLst>
              <a:ext uri="{FF2B5EF4-FFF2-40B4-BE49-F238E27FC236}">
                <a16:creationId xmlns:a16="http://schemas.microsoft.com/office/drawing/2014/main" xmlns="" id="{9A3CCD08-F66B-46F8-8E74-D74BC290A9CA}"/>
              </a:ext>
            </a:extLst>
          </p:cNvPr>
          <p:cNvSpPr/>
          <p:nvPr/>
        </p:nvSpPr>
        <p:spPr>
          <a:xfrm>
            <a:off x="7988871" y="74007"/>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20" name="Image 5" descr="link.png">
            <a:extLst>
              <a:ext uri="{FF2B5EF4-FFF2-40B4-BE49-F238E27FC236}">
                <a16:creationId xmlns:a16="http://schemas.microsoft.com/office/drawing/2014/main" xmlns="" id="{5A5C87E3-1BAA-41A8-A508-C82FFB7D8792}"/>
              </a:ext>
            </a:extLst>
          </p:cNvPr>
          <p:cNvPicPr>
            <a:picLocks noChangeAspect="1"/>
          </p:cNvPicPr>
          <p:nvPr/>
        </p:nvPicPr>
        <p:blipFill>
          <a:blip r:embed="rId2"/>
          <a:stretch>
            <a:fillRect/>
          </a:stretch>
        </p:blipFill>
        <p:spPr>
          <a:xfrm rot="2640000">
            <a:off x="7873749" y="139791"/>
            <a:ext cx="120771" cy="122777"/>
          </a:xfrm>
          <a:prstGeom prst="rect">
            <a:avLst/>
          </a:prstGeom>
        </p:spPr>
      </p:pic>
      <p:sp>
        <p:nvSpPr>
          <p:cNvPr id="22" name="Cube 21">
            <a:extLst>
              <a:ext uri="{FF2B5EF4-FFF2-40B4-BE49-F238E27FC236}">
                <a16:creationId xmlns:a16="http://schemas.microsoft.com/office/drawing/2014/main" xmlns="" id="{0B18CB83-A470-4EC4-AF98-47EDFCB759CB}"/>
              </a:ext>
            </a:extLst>
          </p:cNvPr>
          <p:cNvSpPr/>
          <p:nvPr/>
        </p:nvSpPr>
        <p:spPr>
          <a:xfrm>
            <a:off x="8375353" y="74007"/>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24" name="Image 5" descr="link.png">
            <a:extLst>
              <a:ext uri="{FF2B5EF4-FFF2-40B4-BE49-F238E27FC236}">
                <a16:creationId xmlns:a16="http://schemas.microsoft.com/office/drawing/2014/main" xmlns="" id="{68D54E4A-4303-4FD5-9C44-BAB98D2F60A1}"/>
              </a:ext>
            </a:extLst>
          </p:cNvPr>
          <p:cNvPicPr>
            <a:picLocks noChangeAspect="1"/>
          </p:cNvPicPr>
          <p:nvPr/>
        </p:nvPicPr>
        <p:blipFill>
          <a:blip r:embed="rId2"/>
          <a:stretch>
            <a:fillRect/>
          </a:stretch>
        </p:blipFill>
        <p:spPr>
          <a:xfrm rot="2640000">
            <a:off x="8243785" y="139791"/>
            <a:ext cx="120771" cy="122777"/>
          </a:xfrm>
          <a:prstGeom prst="rect">
            <a:avLst/>
          </a:prstGeom>
        </p:spPr>
      </p:pic>
      <p:sp>
        <p:nvSpPr>
          <p:cNvPr id="50" name="Cube 49">
            <a:extLst>
              <a:ext uri="{FF2B5EF4-FFF2-40B4-BE49-F238E27FC236}">
                <a16:creationId xmlns:a16="http://schemas.microsoft.com/office/drawing/2014/main" xmlns="" id="{76DF051F-0B09-4790-9954-229208895612}"/>
              </a:ext>
            </a:extLst>
          </p:cNvPr>
          <p:cNvSpPr/>
          <p:nvPr/>
        </p:nvSpPr>
        <p:spPr>
          <a:xfrm>
            <a:off x="8761835" y="74007"/>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52" name="Image 5" descr="link.png">
            <a:extLst>
              <a:ext uri="{FF2B5EF4-FFF2-40B4-BE49-F238E27FC236}">
                <a16:creationId xmlns:a16="http://schemas.microsoft.com/office/drawing/2014/main" xmlns="" id="{5E8A78FA-61F6-4ECB-89F1-E07C51370681}"/>
              </a:ext>
            </a:extLst>
          </p:cNvPr>
          <p:cNvPicPr>
            <a:picLocks noChangeAspect="1"/>
          </p:cNvPicPr>
          <p:nvPr/>
        </p:nvPicPr>
        <p:blipFill>
          <a:blip r:embed="rId2"/>
          <a:stretch>
            <a:fillRect/>
          </a:stretch>
        </p:blipFill>
        <p:spPr>
          <a:xfrm rot="2640000">
            <a:off x="8638490" y="156237"/>
            <a:ext cx="120771" cy="122777"/>
          </a:xfrm>
          <a:prstGeom prst="rect">
            <a:avLst/>
          </a:prstGeom>
        </p:spPr>
      </p:pic>
      <p:sp>
        <p:nvSpPr>
          <p:cNvPr id="54" name="Cube 53">
            <a:extLst>
              <a:ext uri="{FF2B5EF4-FFF2-40B4-BE49-F238E27FC236}">
                <a16:creationId xmlns:a16="http://schemas.microsoft.com/office/drawing/2014/main" xmlns="" id="{64C8AFB1-14C5-4F72-B37A-155E2ADBE8E4}"/>
              </a:ext>
            </a:extLst>
          </p:cNvPr>
          <p:cNvSpPr/>
          <p:nvPr/>
        </p:nvSpPr>
        <p:spPr>
          <a:xfrm>
            <a:off x="9140094" y="74007"/>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56" name="Image 5" descr="link.png">
            <a:extLst>
              <a:ext uri="{FF2B5EF4-FFF2-40B4-BE49-F238E27FC236}">
                <a16:creationId xmlns:a16="http://schemas.microsoft.com/office/drawing/2014/main" xmlns="" id="{7BC3863A-9B99-4A33-BCCA-50FE3A44BD8F}"/>
              </a:ext>
            </a:extLst>
          </p:cNvPr>
          <p:cNvPicPr>
            <a:picLocks noChangeAspect="1"/>
          </p:cNvPicPr>
          <p:nvPr/>
        </p:nvPicPr>
        <p:blipFill>
          <a:blip r:embed="rId2"/>
          <a:stretch>
            <a:fillRect/>
          </a:stretch>
        </p:blipFill>
        <p:spPr>
          <a:xfrm rot="2640000">
            <a:off x="9016749" y="156237"/>
            <a:ext cx="120771" cy="122777"/>
          </a:xfrm>
          <a:prstGeom prst="rect">
            <a:avLst/>
          </a:prstGeom>
        </p:spPr>
      </p:pic>
      <p:sp>
        <p:nvSpPr>
          <p:cNvPr id="58" name="Cube 57">
            <a:extLst>
              <a:ext uri="{FF2B5EF4-FFF2-40B4-BE49-F238E27FC236}">
                <a16:creationId xmlns:a16="http://schemas.microsoft.com/office/drawing/2014/main" xmlns="" id="{6E06DC3E-FBAD-486E-9A87-0F01ED9284B1}"/>
              </a:ext>
            </a:extLst>
          </p:cNvPr>
          <p:cNvSpPr/>
          <p:nvPr/>
        </p:nvSpPr>
        <p:spPr>
          <a:xfrm>
            <a:off x="9534800" y="74007"/>
            <a:ext cx="242998" cy="250825"/>
          </a:xfrm>
          <a:prstGeom prst="cube">
            <a:avLst/>
          </a:prstGeom>
          <a:solidFill>
            <a:srgbClr val="3293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60" name="Image 5" descr="link.png">
            <a:extLst>
              <a:ext uri="{FF2B5EF4-FFF2-40B4-BE49-F238E27FC236}">
                <a16:creationId xmlns:a16="http://schemas.microsoft.com/office/drawing/2014/main" xmlns="" id="{448672E3-2D60-40B8-8336-1CA1EC0114ED}"/>
              </a:ext>
            </a:extLst>
          </p:cNvPr>
          <p:cNvPicPr>
            <a:picLocks noChangeAspect="1"/>
          </p:cNvPicPr>
          <p:nvPr/>
        </p:nvPicPr>
        <p:blipFill>
          <a:blip r:embed="rId2"/>
          <a:stretch>
            <a:fillRect/>
          </a:stretch>
        </p:blipFill>
        <p:spPr>
          <a:xfrm rot="2640000">
            <a:off x="9403231" y="156237"/>
            <a:ext cx="120771" cy="122777"/>
          </a:xfrm>
          <a:prstGeom prst="rect">
            <a:avLst/>
          </a:prstGeom>
        </p:spPr>
      </p:pic>
      <p:sp>
        <p:nvSpPr>
          <p:cNvPr id="62" name="Cube 61">
            <a:extLst>
              <a:ext uri="{FF2B5EF4-FFF2-40B4-BE49-F238E27FC236}">
                <a16:creationId xmlns:a16="http://schemas.microsoft.com/office/drawing/2014/main" xmlns="" id="{99CD36CD-D292-4AE7-908B-138F5ED63D88}"/>
              </a:ext>
            </a:extLst>
          </p:cNvPr>
          <p:cNvSpPr/>
          <p:nvPr/>
        </p:nvSpPr>
        <p:spPr>
          <a:xfrm>
            <a:off x="9921282"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64" name="Image 5" descr="link.png">
            <a:extLst>
              <a:ext uri="{FF2B5EF4-FFF2-40B4-BE49-F238E27FC236}">
                <a16:creationId xmlns:a16="http://schemas.microsoft.com/office/drawing/2014/main" xmlns="" id="{03856590-D2A4-4316-8A2B-CC2B51F1335F}"/>
              </a:ext>
            </a:extLst>
          </p:cNvPr>
          <p:cNvPicPr>
            <a:picLocks noChangeAspect="1"/>
          </p:cNvPicPr>
          <p:nvPr/>
        </p:nvPicPr>
        <p:blipFill>
          <a:blip r:embed="rId2"/>
          <a:stretch>
            <a:fillRect/>
          </a:stretch>
        </p:blipFill>
        <p:spPr>
          <a:xfrm rot="2640000">
            <a:off x="9789713" y="139791"/>
            <a:ext cx="120771" cy="122777"/>
          </a:xfrm>
          <a:prstGeom prst="rect">
            <a:avLst/>
          </a:prstGeom>
        </p:spPr>
      </p:pic>
      <p:sp>
        <p:nvSpPr>
          <p:cNvPr id="66" name="Cube 65">
            <a:extLst>
              <a:ext uri="{FF2B5EF4-FFF2-40B4-BE49-F238E27FC236}">
                <a16:creationId xmlns:a16="http://schemas.microsoft.com/office/drawing/2014/main" xmlns="" id="{8BC43733-FEDD-48FC-B60C-A52226C0D8B7}"/>
              </a:ext>
            </a:extLst>
          </p:cNvPr>
          <p:cNvSpPr/>
          <p:nvPr/>
        </p:nvSpPr>
        <p:spPr>
          <a:xfrm>
            <a:off x="10283094"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68" name="Image 5" descr="link.png">
            <a:extLst>
              <a:ext uri="{FF2B5EF4-FFF2-40B4-BE49-F238E27FC236}">
                <a16:creationId xmlns:a16="http://schemas.microsoft.com/office/drawing/2014/main" xmlns="" id="{B704DCC7-50B4-4935-991D-3FAA77877F21}"/>
              </a:ext>
            </a:extLst>
          </p:cNvPr>
          <p:cNvPicPr>
            <a:picLocks noChangeAspect="1"/>
          </p:cNvPicPr>
          <p:nvPr/>
        </p:nvPicPr>
        <p:blipFill>
          <a:blip r:embed="rId2"/>
          <a:stretch>
            <a:fillRect/>
          </a:stretch>
        </p:blipFill>
        <p:spPr>
          <a:xfrm rot="2640000">
            <a:off x="10159749" y="139791"/>
            <a:ext cx="120771" cy="122777"/>
          </a:xfrm>
          <a:prstGeom prst="rect">
            <a:avLst/>
          </a:prstGeom>
        </p:spPr>
      </p:pic>
      <p:sp>
        <p:nvSpPr>
          <p:cNvPr id="70" name="Cube 69">
            <a:extLst>
              <a:ext uri="{FF2B5EF4-FFF2-40B4-BE49-F238E27FC236}">
                <a16:creationId xmlns:a16="http://schemas.microsoft.com/office/drawing/2014/main" xmlns="" id="{3F50F604-FF67-48FD-8074-A75976244D1F}"/>
              </a:ext>
            </a:extLst>
          </p:cNvPr>
          <p:cNvSpPr/>
          <p:nvPr/>
        </p:nvSpPr>
        <p:spPr>
          <a:xfrm>
            <a:off x="10669577"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72" name="Image 5" descr="link.png">
            <a:extLst>
              <a:ext uri="{FF2B5EF4-FFF2-40B4-BE49-F238E27FC236}">
                <a16:creationId xmlns:a16="http://schemas.microsoft.com/office/drawing/2014/main" xmlns="" id="{EA838AA0-02C9-40E6-9339-F19E10378234}"/>
              </a:ext>
            </a:extLst>
          </p:cNvPr>
          <p:cNvPicPr>
            <a:picLocks noChangeAspect="1"/>
          </p:cNvPicPr>
          <p:nvPr/>
        </p:nvPicPr>
        <p:blipFill>
          <a:blip r:embed="rId2"/>
          <a:stretch>
            <a:fillRect/>
          </a:stretch>
        </p:blipFill>
        <p:spPr>
          <a:xfrm rot="2640000">
            <a:off x="10546231" y="139791"/>
            <a:ext cx="120771" cy="122777"/>
          </a:xfrm>
          <a:prstGeom prst="rect">
            <a:avLst/>
          </a:prstGeom>
        </p:spPr>
      </p:pic>
      <p:sp>
        <p:nvSpPr>
          <p:cNvPr id="82" name="Cube 81">
            <a:extLst>
              <a:ext uri="{FF2B5EF4-FFF2-40B4-BE49-F238E27FC236}">
                <a16:creationId xmlns:a16="http://schemas.microsoft.com/office/drawing/2014/main" xmlns="" id="{0944FD4E-1A2B-451D-9BA8-1041A29ED5C2}"/>
              </a:ext>
            </a:extLst>
          </p:cNvPr>
          <p:cNvSpPr/>
          <p:nvPr/>
        </p:nvSpPr>
        <p:spPr>
          <a:xfrm>
            <a:off x="11051741"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84" name="Image 5" descr="link.png">
            <a:extLst>
              <a:ext uri="{FF2B5EF4-FFF2-40B4-BE49-F238E27FC236}">
                <a16:creationId xmlns:a16="http://schemas.microsoft.com/office/drawing/2014/main" xmlns="" id="{5F87FD6A-40C1-43E1-8729-F05FC010EBC5}"/>
              </a:ext>
            </a:extLst>
          </p:cNvPr>
          <p:cNvPicPr>
            <a:picLocks noChangeAspect="1"/>
          </p:cNvPicPr>
          <p:nvPr/>
        </p:nvPicPr>
        <p:blipFill>
          <a:blip r:embed="rId2"/>
          <a:stretch>
            <a:fillRect/>
          </a:stretch>
        </p:blipFill>
        <p:spPr>
          <a:xfrm rot="2640000">
            <a:off x="10928395" y="156237"/>
            <a:ext cx="120771" cy="122777"/>
          </a:xfrm>
          <a:prstGeom prst="rect">
            <a:avLst/>
          </a:prstGeom>
        </p:spPr>
      </p:pic>
      <p:sp>
        <p:nvSpPr>
          <p:cNvPr id="86" name="Cube 85">
            <a:extLst>
              <a:ext uri="{FF2B5EF4-FFF2-40B4-BE49-F238E27FC236}">
                <a16:creationId xmlns:a16="http://schemas.microsoft.com/office/drawing/2014/main" xmlns="" id="{3F1BB006-E431-4B22-985C-236C98FCD048}"/>
              </a:ext>
            </a:extLst>
          </p:cNvPr>
          <p:cNvSpPr/>
          <p:nvPr/>
        </p:nvSpPr>
        <p:spPr>
          <a:xfrm>
            <a:off x="11429999"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88" name="Image 5" descr="link.png">
            <a:extLst>
              <a:ext uri="{FF2B5EF4-FFF2-40B4-BE49-F238E27FC236}">
                <a16:creationId xmlns:a16="http://schemas.microsoft.com/office/drawing/2014/main" xmlns="" id="{4D113619-5508-4A32-839F-F38B03D2FAD8}"/>
              </a:ext>
            </a:extLst>
          </p:cNvPr>
          <p:cNvPicPr>
            <a:picLocks noChangeAspect="1"/>
          </p:cNvPicPr>
          <p:nvPr/>
        </p:nvPicPr>
        <p:blipFill>
          <a:blip r:embed="rId2"/>
          <a:stretch>
            <a:fillRect/>
          </a:stretch>
        </p:blipFill>
        <p:spPr>
          <a:xfrm rot="2640000">
            <a:off x="11306654" y="156237"/>
            <a:ext cx="120771" cy="122777"/>
          </a:xfrm>
          <a:prstGeom prst="rect">
            <a:avLst/>
          </a:prstGeom>
        </p:spPr>
      </p:pic>
      <p:sp>
        <p:nvSpPr>
          <p:cNvPr id="90" name="Cube 89">
            <a:extLst>
              <a:ext uri="{FF2B5EF4-FFF2-40B4-BE49-F238E27FC236}">
                <a16:creationId xmlns:a16="http://schemas.microsoft.com/office/drawing/2014/main" xmlns="" id="{E7379647-73E0-4496-9494-5827D7C79C7A}"/>
              </a:ext>
            </a:extLst>
          </p:cNvPr>
          <p:cNvSpPr/>
          <p:nvPr/>
        </p:nvSpPr>
        <p:spPr>
          <a:xfrm>
            <a:off x="11816482"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92" name="Image 5" descr="link.png">
            <a:extLst>
              <a:ext uri="{FF2B5EF4-FFF2-40B4-BE49-F238E27FC236}">
                <a16:creationId xmlns:a16="http://schemas.microsoft.com/office/drawing/2014/main" xmlns="" id="{2A29F7A1-1606-4117-A74B-6E1F018C183B}"/>
              </a:ext>
            </a:extLst>
          </p:cNvPr>
          <p:cNvPicPr>
            <a:picLocks noChangeAspect="1"/>
          </p:cNvPicPr>
          <p:nvPr/>
        </p:nvPicPr>
        <p:blipFill>
          <a:blip r:embed="rId2"/>
          <a:stretch>
            <a:fillRect/>
          </a:stretch>
        </p:blipFill>
        <p:spPr>
          <a:xfrm rot="2640000">
            <a:off x="11693136" y="156237"/>
            <a:ext cx="120771" cy="122777"/>
          </a:xfrm>
          <a:prstGeom prst="rect">
            <a:avLst/>
          </a:prstGeom>
        </p:spPr>
      </p:pic>
      <p:pic>
        <p:nvPicPr>
          <p:cNvPr id="8" name="Picture 32" descr="Résultat de recherche d'images pour &quot;ordinateur logo&quot;">
            <a:extLst>
              <a:ext uri="{FF2B5EF4-FFF2-40B4-BE49-F238E27FC236}">
                <a16:creationId xmlns:a16="http://schemas.microsoft.com/office/drawing/2014/main" xmlns="" id="{BA4664D0-4430-4771-B8A1-719C40D42C71}"/>
              </a:ext>
            </a:extLst>
          </p:cNvPr>
          <p:cNvPicPr>
            <a:picLocks noChangeAspect="1"/>
          </p:cNvPicPr>
          <p:nvPr/>
        </p:nvPicPr>
        <p:blipFill>
          <a:blip r:embed="rId3"/>
          <a:stretch>
            <a:fillRect/>
          </a:stretch>
        </p:blipFill>
        <p:spPr>
          <a:xfrm>
            <a:off x="2276925" y="1634750"/>
            <a:ext cx="2143125" cy="2143125"/>
          </a:xfrm>
          <a:prstGeom prst="rect">
            <a:avLst/>
          </a:prstGeom>
        </p:spPr>
      </p:pic>
      <p:sp>
        <p:nvSpPr>
          <p:cNvPr id="38" name="Left Brace 37">
            <a:extLst>
              <a:ext uri="{FF2B5EF4-FFF2-40B4-BE49-F238E27FC236}">
                <a16:creationId xmlns:a16="http://schemas.microsoft.com/office/drawing/2014/main" xmlns="" id="{5DB00AF3-04F1-4B77-BF82-E8A04A7088D0}"/>
              </a:ext>
            </a:extLst>
          </p:cNvPr>
          <p:cNvSpPr/>
          <p:nvPr/>
        </p:nvSpPr>
        <p:spPr>
          <a:xfrm>
            <a:off x="6915770" y="1257300"/>
            <a:ext cx="155575" cy="4269203"/>
          </a:xfrm>
          <a:prstGeom prst="leftBrace">
            <a:avLst/>
          </a:prstGeom>
          <a:ln w="28575">
            <a:solidFill>
              <a:srgbClr val="32936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0" name="Image 18" descr="employee-2.png">
            <a:extLst>
              <a:ext uri="{FF2B5EF4-FFF2-40B4-BE49-F238E27FC236}">
                <a16:creationId xmlns:a16="http://schemas.microsoft.com/office/drawing/2014/main" xmlns="" id="{84A9CEE4-0F24-4CBB-86CD-715D9D755215}"/>
              </a:ext>
            </a:extLst>
          </p:cNvPr>
          <p:cNvPicPr>
            <a:picLocks noChangeAspect="1"/>
          </p:cNvPicPr>
          <p:nvPr/>
        </p:nvPicPr>
        <p:blipFill>
          <a:blip r:embed="rId4"/>
          <a:stretch>
            <a:fillRect/>
          </a:stretch>
        </p:blipFill>
        <p:spPr>
          <a:xfrm>
            <a:off x="3657928" y="4629150"/>
            <a:ext cx="558046" cy="563726"/>
          </a:xfrm>
          <a:prstGeom prst="rect">
            <a:avLst/>
          </a:prstGeom>
        </p:spPr>
      </p:pic>
      <p:pic>
        <p:nvPicPr>
          <p:cNvPr id="71" name="Picture 32" descr="Résultat de recherche d'images pour &quot;ordinateur logo&quot;">
            <a:extLst>
              <a:ext uri="{FF2B5EF4-FFF2-40B4-BE49-F238E27FC236}">
                <a16:creationId xmlns:a16="http://schemas.microsoft.com/office/drawing/2014/main" xmlns="" id="{0D165182-175A-4C52-92B8-58D17605A14A}"/>
              </a:ext>
            </a:extLst>
          </p:cNvPr>
          <p:cNvPicPr>
            <a:picLocks noChangeAspect="1"/>
          </p:cNvPicPr>
          <p:nvPr/>
        </p:nvPicPr>
        <p:blipFill>
          <a:blip r:embed="rId3"/>
          <a:stretch>
            <a:fillRect/>
          </a:stretch>
        </p:blipFill>
        <p:spPr>
          <a:xfrm>
            <a:off x="3495989" y="4667250"/>
            <a:ext cx="273656" cy="273824"/>
          </a:xfrm>
          <a:prstGeom prst="rect">
            <a:avLst/>
          </a:prstGeom>
        </p:spPr>
      </p:pic>
      <p:pic>
        <p:nvPicPr>
          <p:cNvPr id="73" name="Picture 32" descr="Résultat de recherche d'images pour &quot;ordinateur logo&quot;">
            <a:extLst>
              <a:ext uri="{FF2B5EF4-FFF2-40B4-BE49-F238E27FC236}">
                <a16:creationId xmlns:a16="http://schemas.microsoft.com/office/drawing/2014/main" xmlns="" id="{4B33DE32-E974-40D3-AEF2-C94CF69601BC}"/>
              </a:ext>
            </a:extLst>
          </p:cNvPr>
          <p:cNvPicPr>
            <a:picLocks noChangeAspect="1"/>
          </p:cNvPicPr>
          <p:nvPr/>
        </p:nvPicPr>
        <p:blipFill>
          <a:blip r:embed="rId3"/>
          <a:stretch>
            <a:fillRect/>
          </a:stretch>
        </p:blipFill>
        <p:spPr>
          <a:xfrm>
            <a:off x="2343360" y="4867275"/>
            <a:ext cx="273656" cy="273824"/>
          </a:xfrm>
          <a:prstGeom prst="rect">
            <a:avLst/>
          </a:prstGeom>
        </p:spPr>
      </p:pic>
      <p:pic>
        <p:nvPicPr>
          <p:cNvPr id="75" name="Image 14" descr="woman-2.png">
            <a:extLst>
              <a:ext uri="{FF2B5EF4-FFF2-40B4-BE49-F238E27FC236}">
                <a16:creationId xmlns:a16="http://schemas.microsoft.com/office/drawing/2014/main" xmlns="" id="{0AE8E221-6BA0-42D7-914D-78D1F8BB46F6}"/>
              </a:ext>
            </a:extLst>
          </p:cNvPr>
          <p:cNvPicPr>
            <a:picLocks noChangeAspect="1"/>
          </p:cNvPicPr>
          <p:nvPr/>
        </p:nvPicPr>
        <p:blipFill>
          <a:blip r:embed="rId5"/>
          <a:stretch>
            <a:fillRect/>
          </a:stretch>
        </p:blipFill>
        <p:spPr>
          <a:xfrm>
            <a:off x="2533877" y="4762500"/>
            <a:ext cx="575650" cy="570893"/>
          </a:xfrm>
          <a:prstGeom prst="rect">
            <a:avLst/>
          </a:prstGeom>
        </p:spPr>
      </p:pic>
      <p:pic>
        <p:nvPicPr>
          <p:cNvPr id="81" name="Picture 32" descr="Résultat de recherche d'images pour &quot;ordinateur logo&quot;">
            <a:extLst>
              <a:ext uri="{FF2B5EF4-FFF2-40B4-BE49-F238E27FC236}">
                <a16:creationId xmlns:a16="http://schemas.microsoft.com/office/drawing/2014/main" xmlns="" id="{F5A9F3F1-3854-46D2-8C88-68F29886137A}"/>
              </a:ext>
            </a:extLst>
          </p:cNvPr>
          <p:cNvPicPr>
            <a:picLocks noChangeAspect="1"/>
          </p:cNvPicPr>
          <p:nvPr/>
        </p:nvPicPr>
        <p:blipFill>
          <a:blip r:embed="rId3"/>
          <a:stretch>
            <a:fillRect/>
          </a:stretch>
        </p:blipFill>
        <p:spPr>
          <a:xfrm>
            <a:off x="5010599" y="4733925"/>
            <a:ext cx="273656" cy="273824"/>
          </a:xfrm>
          <a:prstGeom prst="rect">
            <a:avLst/>
          </a:prstGeom>
        </p:spPr>
      </p:pic>
      <p:pic>
        <p:nvPicPr>
          <p:cNvPr id="87" name="Image 14" descr="woman-2.png">
            <a:extLst>
              <a:ext uri="{FF2B5EF4-FFF2-40B4-BE49-F238E27FC236}">
                <a16:creationId xmlns:a16="http://schemas.microsoft.com/office/drawing/2014/main" xmlns="" id="{991EC104-BC06-445E-8D5D-86B4FEF416DF}"/>
              </a:ext>
            </a:extLst>
          </p:cNvPr>
          <p:cNvPicPr>
            <a:picLocks noChangeAspect="1"/>
          </p:cNvPicPr>
          <p:nvPr/>
        </p:nvPicPr>
        <p:blipFill>
          <a:blip r:embed="rId5"/>
          <a:stretch>
            <a:fillRect/>
          </a:stretch>
        </p:blipFill>
        <p:spPr>
          <a:xfrm>
            <a:off x="5210642" y="4629150"/>
            <a:ext cx="575650" cy="570893"/>
          </a:xfrm>
          <a:prstGeom prst="rect">
            <a:avLst/>
          </a:prstGeom>
        </p:spPr>
      </p:pic>
      <p:pic>
        <p:nvPicPr>
          <p:cNvPr id="89" name="Picture 32" descr="Résultat de recherche d'images pour &quot;ordinateur logo&quot;">
            <a:extLst>
              <a:ext uri="{FF2B5EF4-FFF2-40B4-BE49-F238E27FC236}">
                <a16:creationId xmlns:a16="http://schemas.microsoft.com/office/drawing/2014/main" xmlns="" id="{09E5E691-237E-459F-8770-F4E767754418}"/>
              </a:ext>
            </a:extLst>
          </p:cNvPr>
          <p:cNvPicPr>
            <a:picLocks noChangeAspect="1"/>
          </p:cNvPicPr>
          <p:nvPr/>
        </p:nvPicPr>
        <p:blipFill>
          <a:blip r:embed="rId3"/>
          <a:stretch>
            <a:fillRect/>
          </a:stretch>
        </p:blipFill>
        <p:spPr>
          <a:xfrm>
            <a:off x="3410256" y="5524500"/>
            <a:ext cx="273656" cy="273824"/>
          </a:xfrm>
          <a:prstGeom prst="rect">
            <a:avLst/>
          </a:prstGeom>
        </p:spPr>
      </p:pic>
      <p:pic>
        <p:nvPicPr>
          <p:cNvPr id="91" name="Image 14" descr="woman-2.png">
            <a:extLst>
              <a:ext uri="{FF2B5EF4-FFF2-40B4-BE49-F238E27FC236}">
                <a16:creationId xmlns:a16="http://schemas.microsoft.com/office/drawing/2014/main" xmlns="" id="{CF69E4D1-3BEA-4228-99A3-E1043A49C9E3}"/>
              </a:ext>
            </a:extLst>
          </p:cNvPr>
          <p:cNvPicPr>
            <a:picLocks noChangeAspect="1"/>
          </p:cNvPicPr>
          <p:nvPr/>
        </p:nvPicPr>
        <p:blipFill>
          <a:blip r:embed="rId5"/>
          <a:stretch>
            <a:fillRect/>
          </a:stretch>
        </p:blipFill>
        <p:spPr>
          <a:xfrm>
            <a:off x="3600773" y="5419725"/>
            <a:ext cx="575650" cy="570893"/>
          </a:xfrm>
          <a:prstGeom prst="rect">
            <a:avLst/>
          </a:prstGeom>
        </p:spPr>
      </p:pic>
      <p:pic>
        <p:nvPicPr>
          <p:cNvPr id="93" name="Image 18" descr="employee-2.png">
            <a:extLst>
              <a:ext uri="{FF2B5EF4-FFF2-40B4-BE49-F238E27FC236}">
                <a16:creationId xmlns:a16="http://schemas.microsoft.com/office/drawing/2014/main" xmlns="" id="{73BAAE55-2A54-4F8B-8D9E-6D8945D7D683}"/>
              </a:ext>
            </a:extLst>
          </p:cNvPr>
          <p:cNvPicPr>
            <a:picLocks noChangeAspect="1"/>
          </p:cNvPicPr>
          <p:nvPr/>
        </p:nvPicPr>
        <p:blipFill>
          <a:blip r:embed="rId4"/>
          <a:stretch>
            <a:fillRect/>
          </a:stretch>
        </p:blipFill>
        <p:spPr>
          <a:xfrm>
            <a:off x="4581936" y="5286375"/>
            <a:ext cx="558046" cy="563726"/>
          </a:xfrm>
          <a:prstGeom prst="rect">
            <a:avLst/>
          </a:prstGeom>
        </p:spPr>
      </p:pic>
      <p:pic>
        <p:nvPicPr>
          <p:cNvPr id="95" name="Picture 32" descr="Résultat de recherche d'images pour &quot;ordinateur logo&quot;">
            <a:extLst>
              <a:ext uri="{FF2B5EF4-FFF2-40B4-BE49-F238E27FC236}">
                <a16:creationId xmlns:a16="http://schemas.microsoft.com/office/drawing/2014/main" xmlns="" id="{ED77C85B-524A-4DF6-88C5-6727B5261933}"/>
              </a:ext>
            </a:extLst>
          </p:cNvPr>
          <p:cNvPicPr>
            <a:picLocks noChangeAspect="1"/>
          </p:cNvPicPr>
          <p:nvPr/>
        </p:nvPicPr>
        <p:blipFill>
          <a:blip r:embed="rId3"/>
          <a:stretch>
            <a:fillRect/>
          </a:stretch>
        </p:blipFill>
        <p:spPr>
          <a:xfrm>
            <a:off x="4419996" y="5324475"/>
            <a:ext cx="273656" cy="273824"/>
          </a:xfrm>
          <a:prstGeom prst="rect">
            <a:avLst/>
          </a:prstGeom>
        </p:spPr>
      </p:pic>
      <p:pic>
        <p:nvPicPr>
          <p:cNvPr id="96" name="Image 18" descr="employee-2.png">
            <a:extLst>
              <a:ext uri="{FF2B5EF4-FFF2-40B4-BE49-F238E27FC236}">
                <a16:creationId xmlns:a16="http://schemas.microsoft.com/office/drawing/2014/main" xmlns="" id="{CE3636AF-D907-414F-8723-85D7901294E3}"/>
              </a:ext>
            </a:extLst>
          </p:cNvPr>
          <p:cNvPicPr>
            <a:picLocks noChangeAspect="1"/>
          </p:cNvPicPr>
          <p:nvPr/>
        </p:nvPicPr>
        <p:blipFill>
          <a:blip r:embed="rId4"/>
          <a:stretch>
            <a:fillRect/>
          </a:stretch>
        </p:blipFill>
        <p:spPr>
          <a:xfrm>
            <a:off x="2343360" y="5553075"/>
            <a:ext cx="558046" cy="563726"/>
          </a:xfrm>
          <a:prstGeom prst="rect">
            <a:avLst/>
          </a:prstGeom>
        </p:spPr>
      </p:pic>
      <p:pic>
        <p:nvPicPr>
          <p:cNvPr id="97" name="Picture 32" descr="Résultat de recherche d'images pour &quot;ordinateur logo&quot;">
            <a:extLst>
              <a:ext uri="{FF2B5EF4-FFF2-40B4-BE49-F238E27FC236}">
                <a16:creationId xmlns:a16="http://schemas.microsoft.com/office/drawing/2014/main" xmlns="" id="{95593C15-DE29-4DC1-8A0A-377D517382FD}"/>
              </a:ext>
            </a:extLst>
          </p:cNvPr>
          <p:cNvPicPr>
            <a:picLocks noChangeAspect="1"/>
          </p:cNvPicPr>
          <p:nvPr/>
        </p:nvPicPr>
        <p:blipFill>
          <a:blip r:embed="rId3"/>
          <a:stretch>
            <a:fillRect/>
          </a:stretch>
        </p:blipFill>
        <p:spPr>
          <a:xfrm>
            <a:off x="2181421" y="5591175"/>
            <a:ext cx="273656" cy="273824"/>
          </a:xfrm>
          <a:prstGeom prst="rect">
            <a:avLst/>
          </a:prstGeom>
        </p:spPr>
      </p:pic>
      <p:sp>
        <p:nvSpPr>
          <p:cNvPr id="41" name="TextBox 40">
            <a:extLst>
              <a:ext uri="{FF2B5EF4-FFF2-40B4-BE49-F238E27FC236}">
                <a16:creationId xmlns:a16="http://schemas.microsoft.com/office/drawing/2014/main" xmlns="" id="{17AE4CA0-2973-48D7-B63C-648A2F9C035A}"/>
              </a:ext>
            </a:extLst>
          </p:cNvPr>
          <p:cNvSpPr txBox="1"/>
          <p:nvPr/>
        </p:nvSpPr>
        <p:spPr>
          <a:xfrm>
            <a:off x="7058658" y="1685925"/>
            <a:ext cx="4730089" cy="181588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800" err="1"/>
              <a:t>Décentralisé</a:t>
            </a:r>
            <a:endParaRPr lang="en-US" sz="2800"/>
          </a:p>
          <a:p>
            <a:pPr marL="285750" indent="-285750">
              <a:buFont typeface="Arial"/>
              <a:buChar char="•"/>
            </a:pPr>
            <a:r>
              <a:rPr lang="en-US" sz="2800" err="1"/>
              <a:t>Infalsifiable</a:t>
            </a:r>
            <a:endParaRPr lang="en-US" sz="2800"/>
          </a:p>
          <a:p>
            <a:pPr marL="285750" indent="-285750">
              <a:buFont typeface="Arial"/>
              <a:buChar char="•"/>
            </a:pPr>
            <a:r>
              <a:rPr lang="en-US" sz="2800" err="1"/>
              <a:t>Disponible</a:t>
            </a:r>
            <a:endParaRPr lang="en-US" sz="2800"/>
          </a:p>
          <a:p>
            <a:pPr marL="285750" indent="-285750">
              <a:buFont typeface="Arial"/>
              <a:buChar char="•"/>
            </a:pPr>
            <a:r>
              <a:rPr lang="en-US" sz="2800"/>
              <a:t>Accessible par </a:t>
            </a:r>
            <a:r>
              <a:rPr lang="en-US" sz="2800" err="1"/>
              <a:t>tous</a:t>
            </a:r>
            <a:r>
              <a:rPr lang="en-US" sz="2800"/>
              <a:t> pour </a:t>
            </a:r>
            <a:r>
              <a:rPr lang="en-US" sz="2800" err="1"/>
              <a:t>tous</a:t>
            </a:r>
            <a:endParaRPr lang="en-US" sz="2800"/>
          </a:p>
        </p:txBody>
      </p:sp>
      <p:sp>
        <p:nvSpPr>
          <p:cNvPr id="43" name="TextBox 42">
            <a:extLst>
              <a:ext uri="{FF2B5EF4-FFF2-40B4-BE49-F238E27FC236}">
                <a16:creationId xmlns:a16="http://schemas.microsoft.com/office/drawing/2014/main" xmlns="" id="{35CCB7E0-B2E0-4583-B628-CEB40DD0F3EE}"/>
              </a:ext>
            </a:extLst>
          </p:cNvPr>
          <p:cNvSpPr txBox="1"/>
          <p:nvPr/>
        </p:nvSpPr>
        <p:spPr>
          <a:xfrm>
            <a:off x="1971852" y="1172261"/>
            <a:ext cx="2743200"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2400" b="1">
                <a:solidFill>
                  <a:srgbClr val="538135"/>
                </a:solidFill>
              </a:rPr>
              <a:t>Un </a:t>
            </a:r>
            <a:r>
              <a:rPr lang="fr-FR" sz="2400" b="1">
                <a:solidFill>
                  <a:srgbClr val="32936F"/>
                </a:solidFill>
              </a:rPr>
              <a:t>ordinateur</a:t>
            </a:r>
            <a:r>
              <a:rPr lang="fr-FR" sz="2400" b="1">
                <a:solidFill>
                  <a:srgbClr val="538135"/>
                </a:solidFill>
              </a:rPr>
              <a:t> !!!</a:t>
            </a:r>
            <a:endParaRPr lang="en-US" sz="2400" b="1">
              <a:solidFill>
                <a:srgbClr val="538135"/>
              </a:solidFill>
            </a:endParaRPr>
          </a:p>
        </p:txBody>
      </p:sp>
      <p:sp>
        <p:nvSpPr>
          <p:cNvPr id="44" name="TextBox 43">
            <a:extLst>
              <a:ext uri="{FF2B5EF4-FFF2-40B4-BE49-F238E27FC236}">
                <a16:creationId xmlns:a16="http://schemas.microsoft.com/office/drawing/2014/main" xmlns="" id="{9912DC30-6FF0-4FED-BF7E-B6CB5D922DF5}"/>
              </a:ext>
            </a:extLst>
          </p:cNvPr>
          <p:cNvSpPr txBox="1"/>
          <p:nvPr/>
        </p:nvSpPr>
        <p:spPr>
          <a:xfrm>
            <a:off x="7601632" y="1104900"/>
            <a:ext cx="2743200" cy="70788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a:solidFill>
                  <a:srgbClr val="538135"/>
                </a:solidFill>
              </a:rPr>
              <a:t>+</a:t>
            </a:r>
          </a:p>
        </p:txBody>
      </p:sp>
      <p:sp>
        <p:nvSpPr>
          <p:cNvPr id="98" name="TextBox 97">
            <a:extLst>
              <a:ext uri="{FF2B5EF4-FFF2-40B4-BE49-F238E27FC236}">
                <a16:creationId xmlns:a16="http://schemas.microsoft.com/office/drawing/2014/main" xmlns="" id="{857170FA-6112-4341-9A5D-EC3607AE1ED7}"/>
              </a:ext>
            </a:extLst>
          </p:cNvPr>
          <p:cNvSpPr txBox="1"/>
          <p:nvPr/>
        </p:nvSpPr>
        <p:spPr>
          <a:xfrm>
            <a:off x="7601632" y="3505200"/>
            <a:ext cx="2743200" cy="70788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a:solidFill>
                  <a:srgbClr val="C00000"/>
                </a:solidFill>
              </a:rPr>
              <a:t>-</a:t>
            </a:r>
          </a:p>
        </p:txBody>
      </p:sp>
      <p:sp>
        <p:nvSpPr>
          <p:cNvPr id="99" name="TextBox 98">
            <a:extLst>
              <a:ext uri="{FF2B5EF4-FFF2-40B4-BE49-F238E27FC236}">
                <a16:creationId xmlns:a16="http://schemas.microsoft.com/office/drawing/2014/main" xmlns="" id="{7DF0BC63-D8FF-483A-AFB1-D39D2F74FDAF}"/>
              </a:ext>
            </a:extLst>
          </p:cNvPr>
          <p:cNvSpPr txBox="1"/>
          <p:nvPr/>
        </p:nvSpPr>
        <p:spPr>
          <a:xfrm>
            <a:off x="7049132" y="4143375"/>
            <a:ext cx="4730089" cy="138499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800"/>
              <a:t>Tout se </a:t>
            </a:r>
            <a:r>
              <a:rPr lang="en-US" sz="2800" err="1"/>
              <a:t>paie</a:t>
            </a:r>
          </a:p>
          <a:p>
            <a:pPr marL="285750" indent="-285750">
              <a:buFont typeface="Arial"/>
              <a:buChar char="•"/>
            </a:pPr>
            <a:r>
              <a:rPr lang="en-US" sz="2800"/>
              <a:t>Lent</a:t>
            </a:r>
          </a:p>
          <a:p>
            <a:pPr marL="285750" indent="-285750">
              <a:buFont typeface="Arial"/>
              <a:buChar char="•"/>
            </a:pPr>
            <a:r>
              <a:rPr lang="en-US" sz="2800"/>
              <a:t>Passage à </a:t>
            </a:r>
            <a:r>
              <a:rPr lang="en-US" sz="2800" err="1"/>
              <a:t>l'échelle</a:t>
            </a:r>
            <a:r>
              <a:rPr lang="en-US" sz="2800"/>
              <a:t> (</a:t>
            </a:r>
            <a:r>
              <a:rPr lang="en-US" sz="2800" i="1"/>
              <a:t>scaling</a:t>
            </a:r>
            <a:r>
              <a:rPr lang="en-US" sz="2800"/>
              <a:t>)</a:t>
            </a:r>
          </a:p>
        </p:txBody>
      </p:sp>
      <p:pic>
        <p:nvPicPr>
          <p:cNvPr id="100" name="Image 18" descr="employee-2.png">
            <a:extLst>
              <a:ext uri="{FF2B5EF4-FFF2-40B4-BE49-F238E27FC236}">
                <a16:creationId xmlns:a16="http://schemas.microsoft.com/office/drawing/2014/main" xmlns="" id="{75791F5C-06EA-4EA0-B0E7-94CCC2D9D3FF}"/>
              </a:ext>
            </a:extLst>
          </p:cNvPr>
          <p:cNvPicPr>
            <a:picLocks noChangeAspect="1"/>
          </p:cNvPicPr>
          <p:nvPr/>
        </p:nvPicPr>
        <p:blipFill>
          <a:blip r:embed="rId4"/>
          <a:stretch>
            <a:fillRect/>
          </a:stretch>
        </p:blipFill>
        <p:spPr>
          <a:xfrm>
            <a:off x="1619395" y="4514850"/>
            <a:ext cx="558046" cy="563726"/>
          </a:xfrm>
          <a:prstGeom prst="rect">
            <a:avLst/>
          </a:prstGeom>
        </p:spPr>
      </p:pic>
      <p:pic>
        <p:nvPicPr>
          <p:cNvPr id="101" name="Picture 32" descr="Résultat de recherche d'images pour &quot;ordinateur logo&quot;">
            <a:extLst>
              <a:ext uri="{FF2B5EF4-FFF2-40B4-BE49-F238E27FC236}">
                <a16:creationId xmlns:a16="http://schemas.microsoft.com/office/drawing/2014/main" xmlns="" id="{F0D56E73-712C-441D-8CA1-77B250818FAB}"/>
              </a:ext>
            </a:extLst>
          </p:cNvPr>
          <p:cNvPicPr>
            <a:picLocks noChangeAspect="1"/>
          </p:cNvPicPr>
          <p:nvPr/>
        </p:nvPicPr>
        <p:blipFill>
          <a:blip r:embed="rId3"/>
          <a:stretch>
            <a:fillRect/>
          </a:stretch>
        </p:blipFill>
        <p:spPr>
          <a:xfrm>
            <a:off x="1457456" y="4552950"/>
            <a:ext cx="273656" cy="273824"/>
          </a:xfrm>
          <a:prstGeom prst="rect">
            <a:avLst/>
          </a:prstGeom>
        </p:spPr>
      </p:pic>
      <p:pic>
        <p:nvPicPr>
          <p:cNvPr id="102" name="Picture 32" descr="Résultat de recherche d'images pour &quot;ordinateur logo&quot;">
            <a:extLst>
              <a:ext uri="{FF2B5EF4-FFF2-40B4-BE49-F238E27FC236}">
                <a16:creationId xmlns:a16="http://schemas.microsoft.com/office/drawing/2014/main" xmlns="" id="{1CBF68C6-123C-45DE-AEFE-DEC6FADFAA38}"/>
              </a:ext>
            </a:extLst>
          </p:cNvPr>
          <p:cNvPicPr>
            <a:picLocks noChangeAspect="1"/>
          </p:cNvPicPr>
          <p:nvPr/>
        </p:nvPicPr>
        <p:blipFill>
          <a:blip r:embed="rId3"/>
          <a:stretch>
            <a:fillRect/>
          </a:stretch>
        </p:blipFill>
        <p:spPr>
          <a:xfrm>
            <a:off x="304827" y="4752975"/>
            <a:ext cx="273656" cy="273824"/>
          </a:xfrm>
          <a:prstGeom prst="rect">
            <a:avLst/>
          </a:prstGeom>
        </p:spPr>
      </p:pic>
      <p:pic>
        <p:nvPicPr>
          <p:cNvPr id="103" name="Image 14" descr="woman-2.png">
            <a:extLst>
              <a:ext uri="{FF2B5EF4-FFF2-40B4-BE49-F238E27FC236}">
                <a16:creationId xmlns:a16="http://schemas.microsoft.com/office/drawing/2014/main" xmlns="" id="{BD3BD6A6-589E-4A7A-B0D0-9A40E3E317E5}"/>
              </a:ext>
            </a:extLst>
          </p:cNvPr>
          <p:cNvPicPr>
            <a:picLocks noChangeAspect="1"/>
          </p:cNvPicPr>
          <p:nvPr/>
        </p:nvPicPr>
        <p:blipFill>
          <a:blip r:embed="rId5"/>
          <a:stretch>
            <a:fillRect/>
          </a:stretch>
        </p:blipFill>
        <p:spPr>
          <a:xfrm>
            <a:off x="495344" y="4648200"/>
            <a:ext cx="575650" cy="570893"/>
          </a:xfrm>
          <a:prstGeom prst="rect">
            <a:avLst/>
          </a:prstGeom>
        </p:spPr>
      </p:pic>
      <p:pic>
        <p:nvPicPr>
          <p:cNvPr id="104" name="Picture 32" descr="Résultat de recherche d'images pour &quot;ordinateur logo&quot;">
            <a:extLst>
              <a:ext uri="{FF2B5EF4-FFF2-40B4-BE49-F238E27FC236}">
                <a16:creationId xmlns:a16="http://schemas.microsoft.com/office/drawing/2014/main" xmlns="" id="{BB2913D7-0676-4C50-A4C7-F30A25078D89}"/>
              </a:ext>
            </a:extLst>
          </p:cNvPr>
          <p:cNvPicPr>
            <a:picLocks noChangeAspect="1"/>
          </p:cNvPicPr>
          <p:nvPr/>
        </p:nvPicPr>
        <p:blipFill>
          <a:blip r:embed="rId3"/>
          <a:stretch>
            <a:fillRect/>
          </a:stretch>
        </p:blipFill>
        <p:spPr>
          <a:xfrm>
            <a:off x="1152628" y="5448300"/>
            <a:ext cx="273656" cy="273824"/>
          </a:xfrm>
          <a:prstGeom prst="rect">
            <a:avLst/>
          </a:prstGeom>
        </p:spPr>
      </p:pic>
      <p:pic>
        <p:nvPicPr>
          <p:cNvPr id="105" name="Image 14" descr="woman-2.png">
            <a:extLst>
              <a:ext uri="{FF2B5EF4-FFF2-40B4-BE49-F238E27FC236}">
                <a16:creationId xmlns:a16="http://schemas.microsoft.com/office/drawing/2014/main" xmlns="" id="{A4D36B23-A9C1-4F6E-9F82-A3A9C5CD0195}"/>
              </a:ext>
            </a:extLst>
          </p:cNvPr>
          <p:cNvPicPr>
            <a:picLocks noChangeAspect="1"/>
          </p:cNvPicPr>
          <p:nvPr/>
        </p:nvPicPr>
        <p:blipFill>
          <a:blip r:embed="rId5"/>
          <a:stretch>
            <a:fillRect/>
          </a:stretch>
        </p:blipFill>
        <p:spPr>
          <a:xfrm>
            <a:off x="1343145" y="5343525"/>
            <a:ext cx="575650" cy="570893"/>
          </a:xfrm>
          <a:prstGeom prst="rect">
            <a:avLst/>
          </a:prstGeom>
        </p:spPr>
      </p:pic>
      <p:pic>
        <p:nvPicPr>
          <p:cNvPr id="108" name="Image 18" descr="employee-2.png">
            <a:extLst>
              <a:ext uri="{FF2B5EF4-FFF2-40B4-BE49-F238E27FC236}">
                <a16:creationId xmlns:a16="http://schemas.microsoft.com/office/drawing/2014/main" xmlns="" id="{828145C5-4B45-4886-9BF7-EFBA986638F0}"/>
              </a:ext>
            </a:extLst>
          </p:cNvPr>
          <p:cNvPicPr>
            <a:picLocks noChangeAspect="1"/>
          </p:cNvPicPr>
          <p:nvPr/>
        </p:nvPicPr>
        <p:blipFill>
          <a:blip r:embed="rId4"/>
          <a:stretch>
            <a:fillRect/>
          </a:stretch>
        </p:blipFill>
        <p:spPr>
          <a:xfrm>
            <a:off x="304827" y="5438775"/>
            <a:ext cx="558046" cy="563726"/>
          </a:xfrm>
          <a:prstGeom prst="rect">
            <a:avLst/>
          </a:prstGeom>
        </p:spPr>
      </p:pic>
      <p:pic>
        <p:nvPicPr>
          <p:cNvPr id="109" name="Picture 32" descr="Résultat de recherche d'images pour &quot;ordinateur logo&quot;">
            <a:extLst>
              <a:ext uri="{FF2B5EF4-FFF2-40B4-BE49-F238E27FC236}">
                <a16:creationId xmlns:a16="http://schemas.microsoft.com/office/drawing/2014/main" xmlns="" id="{6249C3DF-DF6F-450F-B47C-F3AE89A8DA8B}"/>
              </a:ext>
            </a:extLst>
          </p:cNvPr>
          <p:cNvPicPr>
            <a:picLocks noChangeAspect="1"/>
          </p:cNvPicPr>
          <p:nvPr/>
        </p:nvPicPr>
        <p:blipFill>
          <a:blip r:embed="rId3"/>
          <a:stretch>
            <a:fillRect/>
          </a:stretch>
        </p:blipFill>
        <p:spPr>
          <a:xfrm>
            <a:off x="142888" y="5476875"/>
            <a:ext cx="273656" cy="273824"/>
          </a:xfrm>
          <a:prstGeom prst="rect">
            <a:avLst/>
          </a:prstGeom>
        </p:spPr>
      </p:pic>
      <p:pic>
        <p:nvPicPr>
          <p:cNvPr id="110" name="Picture 32" descr="Résultat de recherche d'images pour &quot;ordinateur logo&quot;">
            <a:extLst>
              <a:ext uri="{FF2B5EF4-FFF2-40B4-BE49-F238E27FC236}">
                <a16:creationId xmlns:a16="http://schemas.microsoft.com/office/drawing/2014/main" xmlns="" id="{80BEB378-2237-4BE7-98A0-4AA36EBE836B}"/>
              </a:ext>
            </a:extLst>
          </p:cNvPr>
          <p:cNvPicPr>
            <a:picLocks noChangeAspect="1"/>
          </p:cNvPicPr>
          <p:nvPr/>
        </p:nvPicPr>
        <p:blipFill>
          <a:blip r:embed="rId3"/>
          <a:stretch>
            <a:fillRect/>
          </a:stretch>
        </p:blipFill>
        <p:spPr>
          <a:xfrm>
            <a:off x="733491" y="6115050"/>
            <a:ext cx="273656" cy="273824"/>
          </a:xfrm>
          <a:prstGeom prst="rect">
            <a:avLst/>
          </a:prstGeom>
        </p:spPr>
      </p:pic>
      <p:pic>
        <p:nvPicPr>
          <p:cNvPr id="111" name="Image 14" descr="woman-2.png">
            <a:extLst>
              <a:ext uri="{FF2B5EF4-FFF2-40B4-BE49-F238E27FC236}">
                <a16:creationId xmlns:a16="http://schemas.microsoft.com/office/drawing/2014/main" xmlns="" id="{F2CD2F30-4E14-4A33-96A7-116A44DABA53}"/>
              </a:ext>
            </a:extLst>
          </p:cNvPr>
          <p:cNvPicPr>
            <a:picLocks noChangeAspect="1"/>
          </p:cNvPicPr>
          <p:nvPr/>
        </p:nvPicPr>
        <p:blipFill>
          <a:blip r:embed="rId5"/>
          <a:stretch>
            <a:fillRect/>
          </a:stretch>
        </p:blipFill>
        <p:spPr>
          <a:xfrm>
            <a:off x="933534" y="6010275"/>
            <a:ext cx="575650" cy="570893"/>
          </a:xfrm>
          <a:prstGeom prst="rect">
            <a:avLst/>
          </a:prstGeom>
        </p:spPr>
      </p:pic>
      <p:pic>
        <p:nvPicPr>
          <p:cNvPr id="112" name="Image 18" descr="employee-2.png">
            <a:extLst>
              <a:ext uri="{FF2B5EF4-FFF2-40B4-BE49-F238E27FC236}">
                <a16:creationId xmlns:a16="http://schemas.microsoft.com/office/drawing/2014/main" xmlns="" id="{5BC6D692-23FB-483F-9522-BE66C886D142}"/>
              </a:ext>
            </a:extLst>
          </p:cNvPr>
          <p:cNvPicPr>
            <a:picLocks noChangeAspect="1"/>
          </p:cNvPicPr>
          <p:nvPr/>
        </p:nvPicPr>
        <p:blipFill>
          <a:blip r:embed="rId4"/>
          <a:stretch>
            <a:fillRect/>
          </a:stretch>
        </p:blipFill>
        <p:spPr>
          <a:xfrm>
            <a:off x="1828964" y="6124575"/>
            <a:ext cx="558046" cy="563726"/>
          </a:xfrm>
          <a:prstGeom prst="rect">
            <a:avLst/>
          </a:prstGeom>
        </p:spPr>
      </p:pic>
      <p:pic>
        <p:nvPicPr>
          <p:cNvPr id="113" name="Picture 32" descr="Résultat de recherche d'images pour &quot;ordinateur logo&quot;">
            <a:extLst>
              <a:ext uri="{FF2B5EF4-FFF2-40B4-BE49-F238E27FC236}">
                <a16:creationId xmlns:a16="http://schemas.microsoft.com/office/drawing/2014/main" xmlns="" id="{8CAA0F5C-6340-46FC-87AF-6F6F0A1C5A98}"/>
              </a:ext>
            </a:extLst>
          </p:cNvPr>
          <p:cNvPicPr>
            <a:picLocks noChangeAspect="1"/>
          </p:cNvPicPr>
          <p:nvPr/>
        </p:nvPicPr>
        <p:blipFill>
          <a:blip r:embed="rId3"/>
          <a:stretch>
            <a:fillRect/>
          </a:stretch>
        </p:blipFill>
        <p:spPr>
          <a:xfrm>
            <a:off x="1676550" y="6162675"/>
            <a:ext cx="273656" cy="273824"/>
          </a:xfrm>
          <a:prstGeom prst="rect">
            <a:avLst/>
          </a:prstGeom>
        </p:spPr>
      </p:pic>
      <p:pic>
        <p:nvPicPr>
          <p:cNvPr id="114" name="Picture 32" descr="Résultat de recherche d'images pour &quot;ordinateur logo&quot;">
            <a:extLst>
              <a:ext uri="{FF2B5EF4-FFF2-40B4-BE49-F238E27FC236}">
                <a16:creationId xmlns:a16="http://schemas.microsoft.com/office/drawing/2014/main" xmlns="" id="{A5D2A6DC-BF66-4A2E-A670-77993D8282DF}"/>
              </a:ext>
            </a:extLst>
          </p:cNvPr>
          <p:cNvPicPr>
            <a:picLocks noChangeAspect="1"/>
          </p:cNvPicPr>
          <p:nvPr/>
        </p:nvPicPr>
        <p:blipFill>
          <a:blip r:embed="rId3"/>
          <a:stretch>
            <a:fillRect/>
          </a:stretch>
        </p:blipFill>
        <p:spPr>
          <a:xfrm>
            <a:off x="5858400" y="5153025"/>
            <a:ext cx="273656" cy="273824"/>
          </a:xfrm>
          <a:prstGeom prst="rect">
            <a:avLst/>
          </a:prstGeom>
        </p:spPr>
      </p:pic>
      <p:pic>
        <p:nvPicPr>
          <p:cNvPr id="115" name="Image 14" descr="woman-2.png">
            <a:extLst>
              <a:ext uri="{FF2B5EF4-FFF2-40B4-BE49-F238E27FC236}">
                <a16:creationId xmlns:a16="http://schemas.microsoft.com/office/drawing/2014/main" xmlns="" id="{03C63D99-6E88-4E98-8B60-8C847465B794}"/>
              </a:ext>
            </a:extLst>
          </p:cNvPr>
          <p:cNvPicPr>
            <a:picLocks noChangeAspect="1"/>
          </p:cNvPicPr>
          <p:nvPr/>
        </p:nvPicPr>
        <p:blipFill>
          <a:blip r:embed="rId5"/>
          <a:stretch>
            <a:fillRect/>
          </a:stretch>
        </p:blipFill>
        <p:spPr>
          <a:xfrm>
            <a:off x="6058443" y="5048250"/>
            <a:ext cx="575650" cy="570893"/>
          </a:xfrm>
          <a:prstGeom prst="rect">
            <a:avLst/>
          </a:prstGeom>
        </p:spPr>
      </p:pic>
      <p:pic>
        <p:nvPicPr>
          <p:cNvPr id="116" name="Image 18" descr="employee-2.png">
            <a:extLst>
              <a:ext uri="{FF2B5EF4-FFF2-40B4-BE49-F238E27FC236}">
                <a16:creationId xmlns:a16="http://schemas.microsoft.com/office/drawing/2014/main" xmlns="" id="{56B2A1A9-D95C-42EB-B7F7-52008938EBCB}"/>
              </a:ext>
            </a:extLst>
          </p:cNvPr>
          <p:cNvPicPr>
            <a:picLocks noChangeAspect="1"/>
          </p:cNvPicPr>
          <p:nvPr/>
        </p:nvPicPr>
        <p:blipFill>
          <a:blip r:embed="rId4"/>
          <a:stretch>
            <a:fillRect/>
          </a:stretch>
        </p:blipFill>
        <p:spPr>
          <a:xfrm>
            <a:off x="5429737" y="5705475"/>
            <a:ext cx="558046" cy="563726"/>
          </a:xfrm>
          <a:prstGeom prst="rect">
            <a:avLst/>
          </a:prstGeom>
        </p:spPr>
      </p:pic>
      <p:pic>
        <p:nvPicPr>
          <p:cNvPr id="117" name="Picture 32" descr="Résultat de recherche d'images pour &quot;ordinateur logo&quot;">
            <a:extLst>
              <a:ext uri="{FF2B5EF4-FFF2-40B4-BE49-F238E27FC236}">
                <a16:creationId xmlns:a16="http://schemas.microsoft.com/office/drawing/2014/main" xmlns="" id="{93EFD46A-CD65-4E38-ADB4-B5C10A2F19D2}"/>
              </a:ext>
            </a:extLst>
          </p:cNvPr>
          <p:cNvPicPr>
            <a:picLocks noChangeAspect="1"/>
          </p:cNvPicPr>
          <p:nvPr/>
        </p:nvPicPr>
        <p:blipFill>
          <a:blip r:embed="rId3"/>
          <a:stretch>
            <a:fillRect/>
          </a:stretch>
        </p:blipFill>
        <p:spPr>
          <a:xfrm>
            <a:off x="5267797" y="5743575"/>
            <a:ext cx="273656" cy="273824"/>
          </a:xfrm>
          <a:prstGeom prst="rect">
            <a:avLst/>
          </a:prstGeom>
        </p:spPr>
      </p:pic>
      <p:pic>
        <p:nvPicPr>
          <p:cNvPr id="118" name="Picture 32" descr="Résultat de recherche d'images pour &quot;ordinateur logo&quot;">
            <a:extLst>
              <a:ext uri="{FF2B5EF4-FFF2-40B4-BE49-F238E27FC236}">
                <a16:creationId xmlns:a16="http://schemas.microsoft.com/office/drawing/2014/main" xmlns="" id="{B0C9A6CA-0289-418C-A71C-E75F0CFEF454}"/>
              </a:ext>
            </a:extLst>
          </p:cNvPr>
          <p:cNvPicPr>
            <a:picLocks noChangeAspect="1"/>
          </p:cNvPicPr>
          <p:nvPr/>
        </p:nvPicPr>
        <p:blipFill>
          <a:blip r:embed="rId3"/>
          <a:stretch>
            <a:fillRect/>
          </a:stretch>
        </p:blipFill>
        <p:spPr>
          <a:xfrm>
            <a:off x="2962541" y="6162675"/>
            <a:ext cx="273656" cy="273824"/>
          </a:xfrm>
          <a:prstGeom prst="rect">
            <a:avLst/>
          </a:prstGeom>
        </p:spPr>
      </p:pic>
      <p:pic>
        <p:nvPicPr>
          <p:cNvPr id="119" name="Image 14" descr="woman-2.png">
            <a:extLst>
              <a:ext uri="{FF2B5EF4-FFF2-40B4-BE49-F238E27FC236}">
                <a16:creationId xmlns:a16="http://schemas.microsoft.com/office/drawing/2014/main" xmlns="" id="{6BA5B5C9-B9FF-4AE0-94F1-903238D4FF48}"/>
              </a:ext>
            </a:extLst>
          </p:cNvPr>
          <p:cNvPicPr>
            <a:picLocks noChangeAspect="1"/>
          </p:cNvPicPr>
          <p:nvPr/>
        </p:nvPicPr>
        <p:blipFill>
          <a:blip r:embed="rId5"/>
          <a:stretch>
            <a:fillRect/>
          </a:stretch>
        </p:blipFill>
        <p:spPr>
          <a:xfrm>
            <a:off x="3153058" y="6057900"/>
            <a:ext cx="575650" cy="570893"/>
          </a:xfrm>
          <a:prstGeom prst="rect">
            <a:avLst/>
          </a:prstGeom>
        </p:spPr>
      </p:pic>
      <p:pic>
        <p:nvPicPr>
          <p:cNvPr id="120" name="Image 18" descr="employee-2.png">
            <a:extLst>
              <a:ext uri="{FF2B5EF4-FFF2-40B4-BE49-F238E27FC236}">
                <a16:creationId xmlns:a16="http://schemas.microsoft.com/office/drawing/2014/main" xmlns="" id="{01596C64-7B95-4251-AB72-CF65CD95E4FB}"/>
              </a:ext>
            </a:extLst>
          </p:cNvPr>
          <p:cNvPicPr>
            <a:picLocks noChangeAspect="1"/>
          </p:cNvPicPr>
          <p:nvPr/>
        </p:nvPicPr>
        <p:blipFill>
          <a:blip r:embed="rId4"/>
          <a:stretch>
            <a:fillRect/>
          </a:stretch>
        </p:blipFill>
        <p:spPr>
          <a:xfrm>
            <a:off x="4362841" y="5962650"/>
            <a:ext cx="558046" cy="563726"/>
          </a:xfrm>
          <a:prstGeom prst="rect">
            <a:avLst/>
          </a:prstGeom>
        </p:spPr>
      </p:pic>
      <p:pic>
        <p:nvPicPr>
          <p:cNvPr id="121" name="Picture 32" descr="Résultat de recherche d'images pour &quot;ordinateur logo&quot;">
            <a:extLst>
              <a:ext uri="{FF2B5EF4-FFF2-40B4-BE49-F238E27FC236}">
                <a16:creationId xmlns:a16="http://schemas.microsoft.com/office/drawing/2014/main" xmlns="" id="{1A844A39-72B0-403C-B3D2-67ADA9457138}"/>
              </a:ext>
            </a:extLst>
          </p:cNvPr>
          <p:cNvPicPr>
            <a:picLocks noChangeAspect="1"/>
          </p:cNvPicPr>
          <p:nvPr/>
        </p:nvPicPr>
        <p:blipFill>
          <a:blip r:embed="rId3"/>
          <a:stretch>
            <a:fillRect/>
          </a:stretch>
        </p:blipFill>
        <p:spPr>
          <a:xfrm>
            <a:off x="4200902" y="6000750"/>
            <a:ext cx="273656" cy="273824"/>
          </a:xfrm>
          <a:prstGeom prst="rect">
            <a:avLst/>
          </a:prstGeom>
        </p:spPr>
      </p:pic>
      <p:cxnSp>
        <p:nvCxnSpPr>
          <p:cNvPr id="45" name="Straight Arrow Connector 44">
            <a:extLst>
              <a:ext uri="{FF2B5EF4-FFF2-40B4-BE49-F238E27FC236}">
                <a16:creationId xmlns:a16="http://schemas.microsoft.com/office/drawing/2014/main" xmlns="" id="{F5A1F800-8263-449D-A317-DB55F09B3BD9}"/>
              </a:ext>
            </a:extLst>
          </p:cNvPr>
          <p:cNvCxnSpPr/>
          <p:nvPr/>
        </p:nvCxnSpPr>
        <p:spPr>
          <a:xfrm flipH="1">
            <a:off x="3458189" y="3734311"/>
            <a:ext cx="656" cy="629087"/>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6" name="Picture 39" descr="Résultat de recherche d'images pour &quot;ethereum logo&quot;">
            <a:extLst>
              <a:ext uri="{FF2B5EF4-FFF2-40B4-BE49-F238E27FC236}">
                <a16:creationId xmlns:a16="http://schemas.microsoft.com/office/drawing/2014/main" xmlns="" id="{507D63B2-D23C-4904-96A0-EAC894BAE243}"/>
              </a:ext>
            </a:extLst>
          </p:cNvPr>
          <p:cNvPicPr>
            <a:picLocks noChangeAspect="1"/>
          </p:cNvPicPr>
          <p:nvPr/>
        </p:nvPicPr>
        <p:blipFill>
          <a:blip r:embed="rId6"/>
          <a:stretch>
            <a:fillRect/>
          </a:stretch>
        </p:blipFill>
        <p:spPr>
          <a:xfrm>
            <a:off x="3095395" y="1981200"/>
            <a:ext cx="763189" cy="755194"/>
          </a:xfrm>
          <a:prstGeom prst="rect">
            <a:avLst/>
          </a:prstGeom>
        </p:spPr>
      </p:pic>
      <p:sp>
        <p:nvSpPr>
          <p:cNvPr id="79" name="Cube 78">
            <a:extLst>
              <a:ext uri="{FF2B5EF4-FFF2-40B4-BE49-F238E27FC236}">
                <a16:creationId xmlns:a16="http://schemas.microsoft.com/office/drawing/2014/main" xmlns="" id="{3A8508B1-A4EB-42EC-9CE1-76871BEA2DFD}"/>
              </a:ext>
            </a:extLst>
          </p:cNvPr>
          <p:cNvSpPr/>
          <p:nvPr/>
        </p:nvSpPr>
        <p:spPr>
          <a:xfrm>
            <a:off x="6484058" y="74007"/>
            <a:ext cx="242998" cy="250825"/>
          </a:xfrm>
          <a:prstGeom prst="cube">
            <a:avLst/>
          </a:prstGeom>
          <a:solidFill>
            <a:srgbClr val="227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83" name="Cube 82">
            <a:extLst>
              <a:ext uri="{FF2B5EF4-FFF2-40B4-BE49-F238E27FC236}">
                <a16:creationId xmlns:a16="http://schemas.microsoft.com/office/drawing/2014/main" xmlns="" id="{9D812AA7-9786-4C7C-BCC3-5DB0C7F58D60}"/>
              </a:ext>
            </a:extLst>
          </p:cNvPr>
          <p:cNvSpPr/>
          <p:nvPr/>
        </p:nvSpPr>
        <p:spPr>
          <a:xfrm>
            <a:off x="6862317" y="74007"/>
            <a:ext cx="242998" cy="250825"/>
          </a:xfrm>
          <a:prstGeom prst="cube">
            <a:avLst/>
          </a:prstGeom>
          <a:solidFill>
            <a:srgbClr val="227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85" name="Cube 84">
            <a:extLst>
              <a:ext uri="{FF2B5EF4-FFF2-40B4-BE49-F238E27FC236}">
                <a16:creationId xmlns:a16="http://schemas.microsoft.com/office/drawing/2014/main" xmlns="" id="{C8970B09-B45E-461A-9786-4BBDBFCD467F}"/>
              </a:ext>
            </a:extLst>
          </p:cNvPr>
          <p:cNvSpPr/>
          <p:nvPr/>
        </p:nvSpPr>
        <p:spPr>
          <a:xfrm>
            <a:off x="7240576" y="74007"/>
            <a:ext cx="242998" cy="250825"/>
          </a:xfrm>
          <a:prstGeom prst="cube">
            <a:avLst/>
          </a:prstGeom>
          <a:solidFill>
            <a:srgbClr val="227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3" name="Espace réservé du numéro de diapositive 2"/>
          <p:cNvSpPr>
            <a:spLocks noGrp="1"/>
          </p:cNvSpPr>
          <p:nvPr>
            <p:ph type="sldNum" sz="quarter" idx="12"/>
          </p:nvPr>
        </p:nvSpPr>
        <p:spPr/>
        <p:txBody>
          <a:bodyPr/>
          <a:lstStyle/>
          <a:p>
            <a:fld id="{27C6CCC6-2BE5-4E42-96A4-D1E8E81A3D8E}" type="slidenum">
              <a:rPr lang="de-DE" smtClean="0"/>
              <a:t>17</a:t>
            </a:fld>
            <a:endParaRPr lang="de-DE"/>
          </a:p>
        </p:txBody>
      </p:sp>
      <p:sp>
        <p:nvSpPr>
          <p:cNvPr id="7" name="Espace réservé du pied de page 6"/>
          <p:cNvSpPr>
            <a:spLocks noGrp="1"/>
          </p:cNvSpPr>
          <p:nvPr>
            <p:ph type="ftr" sz="quarter" idx="11"/>
          </p:nvPr>
        </p:nvSpPr>
        <p:spPr/>
        <p:txBody>
          <a:bodyPr/>
          <a:lstStyle/>
          <a:p>
            <a:r>
              <a:rPr lang="fr-FR"/>
              <a:t>P2018 | PX504 - Projet innovation  |  PROJET K | GROUPE 7 | 19/12/2018</a:t>
            </a:r>
            <a:endParaRPr lang="de-DE"/>
          </a:p>
        </p:txBody>
      </p:sp>
    </p:spTree>
    <p:extLst>
      <p:ext uri="{BB962C8B-B14F-4D97-AF65-F5344CB8AC3E}">
        <p14:creationId xmlns:p14="http://schemas.microsoft.com/office/powerpoint/2010/main" val="18301805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9" descr="Résultat de recherche d'images pour &quot;ethereum logo&quot;">
            <a:extLst>
              <a:ext uri="{FF2B5EF4-FFF2-40B4-BE49-F238E27FC236}">
                <a16:creationId xmlns:a16="http://schemas.microsoft.com/office/drawing/2014/main" xmlns="" id="{BDCB7AB5-FD0D-4A50-8998-B7784AA7045F}"/>
              </a:ext>
            </a:extLst>
          </p:cNvPr>
          <p:cNvPicPr>
            <a:picLocks noChangeAspect="1"/>
          </p:cNvPicPr>
          <p:nvPr/>
        </p:nvPicPr>
        <p:blipFill>
          <a:blip r:embed="rId2"/>
          <a:stretch>
            <a:fillRect/>
          </a:stretch>
        </p:blipFill>
        <p:spPr>
          <a:xfrm>
            <a:off x="6269216" y="2088431"/>
            <a:ext cx="421050" cy="421062"/>
          </a:xfrm>
          <a:prstGeom prst="rect">
            <a:avLst/>
          </a:prstGeom>
        </p:spPr>
      </p:pic>
      <p:sp>
        <p:nvSpPr>
          <p:cNvPr id="26" name="Rectangle: Rounded Corners 25">
            <a:extLst>
              <a:ext uri="{FF2B5EF4-FFF2-40B4-BE49-F238E27FC236}">
                <a16:creationId xmlns:a16="http://schemas.microsoft.com/office/drawing/2014/main" xmlns="" id="{ECE1116D-1E8E-49BD-BDCA-DD1CDF10A7A2}"/>
              </a:ext>
            </a:extLst>
          </p:cNvPr>
          <p:cNvSpPr/>
          <p:nvPr/>
        </p:nvSpPr>
        <p:spPr>
          <a:xfrm>
            <a:off x="6203950" y="2612248"/>
            <a:ext cx="5046663" cy="3580590"/>
          </a:xfrm>
          <a:prstGeom prst="roundRect">
            <a:avLst>
              <a:gd name="adj" fmla="val 3100"/>
            </a:avLst>
          </a:prstGeom>
          <a:noFill/>
          <a:ln w="28575">
            <a:solidFill>
              <a:srgbClr val="32936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re 1">
            <a:extLst>
              <a:ext uri="{FF2B5EF4-FFF2-40B4-BE49-F238E27FC236}">
                <a16:creationId xmlns:a16="http://schemas.microsoft.com/office/drawing/2014/main" xmlns="" id="{A7A276A4-04B3-4CB7-806C-410D0E3F2399}"/>
              </a:ext>
            </a:extLst>
          </p:cNvPr>
          <p:cNvSpPr txBox="1">
            <a:spLocks/>
          </p:cNvSpPr>
          <p:nvPr/>
        </p:nvSpPr>
        <p:spPr>
          <a:xfrm>
            <a:off x="28944" y="17647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solidFill>
                  <a:srgbClr val="32936F"/>
                </a:solidFill>
                <a:latin typeface="Century Gothic" panose="020B0502020202020204" pitchFamily="34" charset="0"/>
              </a:rPr>
              <a:t>Les </a:t>
            </a:r>
            <a:r>
              <a:rPr lang="fr-FR" i="1">
                <a:solidFill>
                  <a:srgbClr val="32936F"/>
                </a:solidFill>
                <a:latin typeface="Century Gothic" panose="020B0502020202020204" pitchFamily="34" charset="0"/>
              </a:rPr>
              <a:t>smart </a:t>
            </a:r>
            <a:r>
              <a:rPr lang="fr-FR" i="1" err="1">
                <a:solidFill>
                  <a:srgbClr val="32936F"/>
                </a:solidFill>
                <a:latin typeface="Century Gothic" panose="020B0502020202020204" pitchFamily="34" charset="0"/>
              </a:rPr>
              <a:t>contracts</a:t>
            </a:r>
            <a:endParaRPr lang="fr-FR">
              <a:solidFill>
                <a:srgbClr val="32936F"/>
              </a:solidFill>
              <a:latin typeface="Century Gothic" panose="020B0502020202020204" pitchFamily="34" charset="0"/>
            </a:endParaRPr>
          </a:p>
        </p:txBody>
      </p:sp>
      <p:sp>
        <p:nvSpPr>
          <p:cNvPr id="2" name="Titre 1">
            <a:extLst>
              <a:ext uri="{FF2B5EF4-FFF2-40B4-BE49-F238E27FC236}">
                <a16:creationId xmlns:a16="http://schemas.microsoft.com/office/drawing/2014/main" xmlns="" id="{2C49B30A-C104-49BA-9291-0A80E96CEF26}"/>
              </a:ext>
            </a:extLst>
          </p:cNvPr>
          <p:cNvSpPr txBox="1">
            <a:spLocks/>
          </p:cNvSpPr>
          <p:nvPr/>
        </p:nvSpPr>
        <p:spPr>
          <a:xfrm>
            <a:off x="5350521" y="74007"/>
            <a:ext cx="1123766" cy="2476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1100">
                <a:solidFill>
                  <a:srgbClr val="3A3838"/>
                </a:solidFill>
                <a:latin typeface="SimHei"/>
                <a:ea typeface="SimHei"/>
              </a:rPr>
              <a:t>ETHEREUM</a:t>
            </a:r>
          </a:p>
        </p:txBody>
      </p:sp>
      <p:sp>
        <p:nvSpPr>
          <p:cNvPr id="5" name="Cube 4">
            <a:extLst>
              <a:ext uri="{FF2B5EF4-FFF2-40B4-BE49-F238E27FC236}">
                <a16:creationId xmlns:a16="http://schemas.microsoft.com/office/drawing/2014/main" xmlns="" id="{3A8508B1-A4EB-42EC-9CE1-76871BEA2DFD}"/>
              </a:ext>
            </a:extLst>
          </p:cNvPr>
          <p:cNvSpPr/>
          <p:nvPr/>
        </p:nvSpPr>
        <p:spPr>
          <a:xfrm>
            <a:off x="6477075" y="74007"/>
            <a:ext cx="242998" cy="250825"/>
          </a:xfrm>
          <a:prstGeom prst="cube">
            <a:avLst/>
          </a:prstGeom>
          <a:solidFill>
            <a:srgbClr val="227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6" name="Cube 5">
            <a:extLst>
              <a:ext uri="{FF2B5EF4-FFF2-40B4-BE49-F238E27FC236}">
                <a16:creationId xmlns:a16="http://schemas.microsoft.com/office/drawing/2014/main" xmlns="" id="{9D812AA7-9786-4C7C-BCC3-5DB0C7F58D60}"/>
              </a:ext>
            </a:extLst>
          </p:cNvPr>
          <p:cNvSpPr/>
          <p:nvPr/>
        </p:nvSpPr>
        <p:spPr>
          <a:xfrm>
            <a:off x="6855334" y="74007"/>
            <a:ext cx="242998" cy="250825"/>
          </a:xfrm>
          <a:prstGeom prst="cube">
            <a:avLst/>
          </a:prstGeom>
          <a:solidFill>
            <a:srgbClr val="227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9" name="Image 5" descr="link.png">
            <a:extLst>
              <a:ext uri="{FF2B5EF4-FFF2-40B4-BE49-F238E27FC236}">
                <a16:creationId xmlns:a16="http://schemas.microsoft.com/office/drawing/2014/main" xmlns="" id="{C6A3FA50-A854-455C-876E-33678763DDAE}"/>
              </a:ext>
            </a:extLst>
          </p:cNvPr>
          <p:cNvPicPr>
            <a:picLocks noChangeAspect="1"/>
          </p:cNvPicPr>
          <p:nvPr/>
        </p:nvPicPr>
        <p:blipFill>
          <a:blip r:embed="rId3"/>
          <a:stretch>
            <a:fillRect/>
          </a:stretch>
        </p:blipFill>
        <p:spPr>
          <a:xfrm rot="2640000">
            <a:off x="6731988" y="139791"/>
            <a:ext cx="120771" cy="122777"/>
          </a:xfrm>
          <a:prstGeom prst="rect">
            <a:avLst/>
          </a:prstGeom>
        </p:spPr>
      </p:pic>
      <p:sp>
        <p:nvSpPr>
          <p:cNvPr id="10" name="Cube 9">
            <a:extLst>
              <a:ext uri="{FF2B5EF4-FFF2-40B4-BE49-F238E27FC236}">
                <a16:creationId xmlns:a16="http://schemas.microsoft.com/office/drawing/2014/main" xmlns="" id="{C8970B09-B45E-461A-9786-4BBDBFCD467F}"/>
              </a:ext>
            </a:extLst>
          </p:cNvPr>
          <p:cNvSpPr/>
          <p:nvPr/>
        </p:nvSpPr>
        <p:spPr>
          <a:xfrm>
            <a:off x="7233593" y="74007"/>
            <a:ext cx="242998" cy="250825"/>
          </a:xfrm>
          <a:prstGeom prst="cube">
            <a:avLst/>
          </a:prstGeom>
          <a:solidFill>
            <a:srgbClr val="227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12" name="Image 5" descr="link.png">
            <a:extLst>
              <a:ext uri="{FF2B5EF4-FFF2-40B4-BE49-F238E27FC236}">
                <a16:creationId xmlns:a16="http://schemas.microsoft.com/office/drawing/2014/main" xmlns="" id="{813B7F7F-6EC6-400E-81E0-D42829468CAD}"/>
              </a:ext>
            </a:extLst>
          </p:cNvPr>
          <p:cNvPicPr>
            <a:picLocks noChangeAspect="1"/>
          </p:cNvPicPr>
          <p:nvPr/>
        </p:nvPicPr>
        <p:blipFill>
          <a:blip r:embed="rId3"/>
          <a:stretch>
            <a:fillRect/>
          </a:stretch>
        </p:blipFill>
        <p:spPr>
          <a:xfrm rot="2640000">
            <a:off x="7110247" y="139791"/>
            <a:ext cx="120771" cy="122777"/>
          </a:xfrm>
          <a:prstGeom prst="rect">
            <a:avLst/>
          </a:prstGeom>
        </p:spPr>
      </p:pic>
      <p:sp>
        <p:nvSpPr>
          <p:cNvPr id="14" name="Cube 13">
            <a:extLst>
              <a:ext uri="{FF2B5EF4-FFF2-40B4-BE49-F238E27FC236}">
                <a16:creationId xmlns:a16="http://schemas.microsoft.com/office/drawing/2014/main" xmlns="" id="{B9EB01CA-256E-41B1-AF4A-8ECC24BA6A7B}"/>
              </a:ext>
            </a:extLst>
          </p:cNvPr>
          <p:cNvSpPr/>
          <p:nvPr/>
        </p:nvSpPr>
        <p:spPr>
          <a:xfrm>
            <a:off x="7611851" y="74007"/>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16" name="Image 5" descr="link.png">
            <a:extLst>
              <a:ext uri="{FF2B5EF4-FFF2-40B4-BE49-F238E27FC236}">
                <a16:creationId xmlns:a16="http://schemas.microsoft.com/office/drawing/2014/main" xmlns="" id="{7AA7B6C2-76D2-4D0A-8768-1B182D042A5B}"/>
              </a:ext>
            </a:extLst>
          </p:cNvPr>
          <p:cNvPicPr>
            <a:picLocks noChangeAspect="1"/>
          </p:cNvPicPr>
          <p:nvPr/>
        </p:nvPicPr>
        <p:blipFill>
          <a:blip r:embed="rId3"/>
          <a:stretch>
            <a:fillRect/>
          </a:stretch>
        </p:blipFill>
        <p:spPr>
          <a:xfrm rot="2640000">
            <a:off x="7488506" y="139791"/>
            <a:ext cx="120771" cy="122777"/>
          </a:xfrm>
          <a:prstGeom prst="rect">
            <a:avLst/>
          </a:prstGeom>
        </p:spPr>
      </p:pic>
      <p:sp>
        <p:nvSpPr>
          <p:cNvPr id="18" name="Cube 17">
            <a:extLst>
              <a:ext uri="{FF2B5EF4-FFF2-40B4-BE49-F238E27FC236}">
                <a16:creationId xmlns:a16="http://schemas.microsoft.com/office/drawing/2014/main" xmlns="" id="{9A3CCD08-F66B-46F8-8E74-D74BC290A9CA}"/>
              </a:ext>
            </a:extLst>
          </p:cNvPr>
          <p:cNvSpPr/>
          <p:nvPr/>
        </p:nvSpPr>
        <p:spPr>
          <a:xfrm>
            <a:off x="7981887" y="74007"/>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20" name="Image 5" descr="link.png">
            <a:extLst>
              <a:ext uri="{FF2B5EF4-FFF2-40B4-BE49-F238E27FC236}">
                <a16:creationId xmlns:a16="http://schemas.microsoft.com/office/drawing/2014/main" xmlns="" id="{5A5C87E3-1BAA-41A8-A508-C82FFB7D8792}"/>
              </a:ext>
            </a:extLst>
          </p:cNvPr>
          <p:cNvPicPr>
            <a:picLocks noChangeAspect="1"/>
          </p:cNvPicPr>
          <p:nvPr/>
        </p:nvPicPr>
        <p:blipFill>
          <a:blip r:embed="rId3"/>
          <a:stretch>
            <a:fillRect/>
          </a:stretch>
        </p:blipFill>
        <p:spPr>
          <a:xfrm rot="2640000">
            <a:off x="7866765" y="139791"/>
            <a:ext cx="120771" cy="122777"/>
          </a:xfrm>
          <a:prstGeom prst="rect">
            <a:avLst/>
          </a:prstGeom>
        </p:spPr>
      </p:pic>
      <p:sp>
        <p:nvSpPr>
          <p:cNvPr id="22" name="Cube 21">
            <a:extLst>
              <a:ext uri="{FF2B5EF4-FFF2-40B4-BE49-F238E27FC236}">
                <a16:creationId xmlns:a16="http://schemas.microsoft.com/office/drawing/2014/main" xmlns="" id="{0B18CB83-A470-4EC4-AF98-47EDFCB759CB}"/>
              </a:ext>
            </a:extLst>
          </p:cNvPr>
          <p:cNvSpPr/>
          <p:nvPr/>
        </p:nvSpPr>
        <p:spPr>
          <a:xfrm>
            <a:off x="8368369" y="74007"/>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24" name="Image 5" descr="link.png">
            <a:extLst>
              <a:ext uri="{FF2B5EF4-FFF2-40B4-BE49-F238E27FC236}">
                <a16:creationId xmlns:a16="http://schemas.microsoft.com/office/drawing/2014/main" xmlns="" id="{68D54E4A-4303-4FD5-9C44-BAB98D2F60A1}"/>
              </a:ext>
            </a:extLst>
          </p:cNvPr>
          <p:cNvPicPr>
            <a:picLocks noChangeAspect="1"/>
          </p:cNvPicPr>
          <p:nvPr/>
        </p:nvPicPr>
        <p:blipFill>
          <a:blip r:embed="rId3"/>
          <a:stretch>
            <a:fillRect/>
          </a:stretch>
        </p:blipFill>
        <p:spPr>
          <a:xfrm rot="2640000">
            <a:off x="8236801" y="139791"/>
            <a:ext cx="120771" cy="122777"/>
          </a:xfrm>
          <a:prstGeom prst="rect">
            <a:avLst/>
          </a:prstGeom>
        </p:spPr>
      </p:pic>
      <p:sp>
        <p:nvSpPr>
          <p:cNvPr id="50" name="Cube 49">
            <a:extLst>
              <a:ext uri="{FF2B5EF4-FFF2-40B4-BE49-F238E27FC236}">
                <a16:creationId xmlns:a16="http://schemas.microsoft.com/office/drawing/2014/main" xmlns="" id="{76DF051F-0B09-4790-9954-229208895612}"/>
              </a:ext>
            </a:extLst>
          </p:cNvPr>
          <p:cNvSpPr/>
          <p:nvPr/>
        </p:nvSpPr>
        <p:spPr>
          <a:xfrm>
            <a:off x="8754851" y="74007"/>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52" name="Image 5" descr="link.png">
            <a:extLst>
              <a:ext uri="{FF2B5EF4-FFF2-40B4-BE49-F238E27FC236}">
                <a16:creationId xmlns:a16="http://schemas.microsoft.com/office/drawing/2014/main" xmlns="" id="{5E8A78FA-61F6-4ECB-89F1-E07C51370681}"/>
              </a:ext>
            </a:extLst>
          </p:cNvPr>
          <p:cNvPicPr>
            <a:picLocks noChangeAspect="1"/>
          </p:cNvPicPr>
          <p:nvPr/>
        </p:nvPicPr>
        <p:blipFill>
          <a:blip r:embed="rId3"/>
          <a:stretch>
            <a:fillRect/>
          </a:stretch>
        </p:blipFill>
        <p:spPr>
          <a:xfrm rot="2640000">
            <a:off x="8631506" y="156237"/>
            <a:ext cx="120771" cy="122777"/>
          </a:xfrm>
          <a:prstGeom prst="rect">
            <a:avLst/>
          </a:prstGeom>
        </p:spPr>
      </p:pic>
      <p:sp>
        <p:nvSpPr>
          <p:cNvPr id="54" name="Cube 53">
            <a:extLst>
              <a:ext uri="{FF2B5EF4-FFF2-40B4-BE49-F238E27FC236}">
                <a16:creationId xmlns:a16="http://schemas.microsoft.com/office/drawing/2014/main" xmlns="" id="{64C8AFB1-14C5-4F72-B37A-155E2ADBE8E4}"/>
              </a:ext>
            </a:extLst>
          </p:cNvPr>
          <p:cNvSpPr/>
          <p:nvPr/>
        </p:nvSpPr>
        <p:spPr>
          <a:xfrm>
            <a:off x="9133110" y="74007"/>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56" name="Image 5" descr="link.png">
            <a:extLst>
              <a:ext uri="{FF2B5EF4-FFF2-40B4-BE49-F238E27FC236}">
                <a16:creationId xmlns:a16="http://schemas.microsoft.com/office/drawing/2014/main" xmlns="" id="{7BC3863A-9B99-4A33-BCCA-50FE3A44BD8F}"/>
              </a:ext>
            </a:extLst>
          </p:cNvPr>
          <p:cNvPicPr>
            <a:picLocks noChangeAspect="1"/>
          </p:cNvPicPr>
          <p:nvPr/>
        </p:nvPicPr>
        <p:blipFill>
          <a:blip r:embed="rId3"/>
          <a:stretch>
            <a:fillRect/>
          </a:stretch>
        </p:blipFill>
        <p:spPr>
          <a:xfrm rot="2640000">
            <a:off x="9009765" y="156237"/>
            <a:ext cx="120771" cy="122777"/>
          </a:xfrm>
          <a:prstGeom prst="rect">
            <a:avLst/>
          </a:prstGeom>
        </p:spPr>
      </p:pic>
      <p:sp>
        <p:nvSpPr>
          <p:cNvPr id="58" name="Cube 57">
            <a:extLst>
              <a:ext uri="{FF2B5EF4-FFF2-40B4-BE49-F238E27FC236}">
                <a16:creationId xmlns:a16="http://schemas.microsoft.com/office/drawing/2014/main" xmlns="" id="{6E06DC3E-FBAD-486E-9A87-0F01ED9284B1}"/>
              </a:ext>
            </a:extLst>
          </p:cNvPr>
          <p:cNvSpPr/>
          <p:nvPr/>
        </p:nvSpPr>
        <p:spPr>
          <a:xfrm>
            <a:off x="9527816" y="74007"/>
            <a:ext cx="242998" cy="250825"/>
          </a:xfrm>
          <a:prstGeom prst="cube">
            <a:avLst/>
          </a:prstGeom>
          <a:solidFill>
            <a:srgbClr val="3293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60" name="Image 5" descr="link.png">
            <a:extLst>
              <a:ext uri="{FF2B5EF4-FFF2-40B4-BE49-F238E27FC236}">
                <a16:creationId xmlns:a16="http://schemas.microsoft.com/office/drawing/2014/main" xmlns="" id="{448672E3-2D60-40B8-8336-1CA1EC0114ED}"/>
              </a:ext>
            </a:extLst>
          </p:cNvPr>
          <p:cNvPicPr>
            <a:picLocks noChangeAspect="1"/>
          </p:cNvPicPr>
          <p:nvPr/>
        </p:nvPicPr>
        <p:blipFill>
          <a:blip r:embed="rId3"/>
          <a:stretch>
            <a:fillRect/>
          </a:stretch>
        </p:blipFill>
        <p:spPr>
          <a:xfrm rot="2640000">
            <a:off x="9396247" y="156237"/>
            <a:ext cx="120771" cy="122777"/>
          </a:xfrm>
          <a:prstGeom prst="rect">
            <a:avLst/>
          </a:prstGeom>
        </p:spPr>
      </p:pic>
      <p:sp>
        <p:nvSpPr>
          <p:cNvPr id="62" name="Cube 61">
            <a:extLst>
              <a:ext uri="{FF2B5EF4-FFF2-40B4-BE49-F238E27FC236}">
                <a16:creationId xmlns:a16="http://schemas.microsoft.com/office/drawing/2014/main" xmlns="" id="{99CD36CD-D292-4AE7-908B-138F5ED63D88}"/>
              </a:ext>
            </a:extLst>
          </p:cNvPr>
          <p:cNvSpPr/>
          <p:nvPr/>
        </p:nvSpPr>
        <p:spPr>
          <a:xfrm>
            <a:off x="9914298" y="74007"/>
            <a:ext cx="242998" cy="250825"/>
          </a:xfrm>
          <a:prstGeom prst="cube">
            <a:avLst/>
          </a:prstGeom>
          <a:solidFill>
            <a:srgbClr val="3293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64" name="Image 5" descr="link.png">
            <a:extLst>
              <a:ext uri="{FF2B5EF4-FFF2-40B4-BE49-F238E27FC236}">
                <a16:creationId xmlns:a16="http://schemas.microsoft.com/office/drawing/2014/main" xmlns="" id="{03856590-D2A4-4316-8A2B-CC2B51F1335F}"/>
              </a:ext>
            </a:extLst>
          </p:cNvPr>
          <p:cNvPicPr>
            <a:picLocks noChangeAspect="1"/>
          </p:cNvPicPr>
          <p:nvPr/>
        </p:nvPicPr>
        <p:blipFill>
          <a:blip r:embed="rId3"/>
          <a:stretch>
            <a:fillRect/>
          </a:stretch>
        </p:blipFill>
        <p:spPr>
          <a:xfrm rot="2640000">
            <a:off x="9782729" y="139791"/>
            <a:ext cx="120771" cy="122777"/>
          </a:xfrm>
          <a:prstGeom prst="rect">
            <a:avLst/>
          </a:prstGeom>
        </p:spPr>
      </p:pic>
      <p:sp>
        <p:nvSpPr>
          <p:cNvPr id="66" name="Cube 65">
            <a:extLst>
              <a:ext uri="{FF2B5EF4-FFF2-40B4-BE49-F238E27FC236}">
                <a16:creationId xmlns:a16="http://schemas.microsoft.com/office/drawing/2014/main" xmlns="" id="{8BC43733-FEDD-48FC-B60C-A52226C0D8B7}"/>
              </a:ext>
            </a:extLst>
          </p:cNvPr>
          <p:cNvSpPr/>
          <p:nvPr/>
        </p:nvSpPr>
        <p:spPr>
          <a:xfrm>
            <a:off x="10276110"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68" name="Image 5" descr="link.png">
            <a:extLst>
              <a:ext uri="{FF2B5EF4-FFF2-40B4-BE49-F238E27FC236}">
                <a16:creationId xmlns:a16="http://schemas.microsoft.com/office/drawing/2014/main" xmlns="" id="{B704DCC7-50B4-4935-991D-3FAA77877F21}"/>
              </a:ext>
            </a:extLst>
          </p:cNvPr>
          <p:cNvPicPr>
            <a:picLocks noChangeAspect="1"/>
          </p:cNvPicPr>
          <p:nvPr/>
        </p:nvPicPr>
        <p:blipFill>
          <a:blip r:embed="rId3"/>
          <a:stretch>
            <a:fillRect/>
          </a:stretch>
        </p:blipFill>
        <p:spPr>
          <a:xfrm rot="2640000">
            <a:off x="10152765" y="139791"/>
            <a:ext cx="120771" cy="122777"/>
          </a:xfrm>
          <a:prstGeom prst="rect">
            <a:avLst/>
          </a:prstGeom>
        </p:spPr>
      </p:pic>
      <p:sp>
        <p:nvSpPr>
          <p:cNvPr id="78" name="Cube 77">
            <a:extLst>
              <a:ext uri="{FF2B5EF4-FFF2-40B4-BE49-F238E27FC236}">
                <a16:creationId xmlns:a16="http://schemas.microsoft.com/office/drawing/2014/main" xmlns="" id="{3A74F5B6-05ED-4681-963A-15392D72E9E5}"/>
              </a:ext>
            </a:extLst>
          </p:cNvPr>
          <p:cNvSpPr/>
          <p:nvPr/>
        </p:nvSpPr>
        <p:spPr>
          <a:xfrm>
            <a:off x="10665258"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80" name="Image 5" descr="link.png">
            <a:extLst>
              <a:ext uri="{FF2B5EF4-FFF2-40B4-BE49-F238E27FC236}">
                <a16:creationId xmlns:a16="http://schemas.microsoft.com/office/drawing/2014/main" xmlns="" id="{30591670-55BA-4140-9289-DE5190EBBF38}"/>
              </a:ext>
            </a:extLst>
          </p:cNvPr>
          <p:cNvPicPr>
            <a:picLocks noChangeAspect="1"/>
          </p:cNvPicPr>
          <p:nvPr/>
        </p:nvPicPr>
        <p:blipFill>
          <a:blip r:embed="rId3"/>
          <a:stretch>
            <a:fillRect/>
          </a:stretch>
        </p:blipFill>
        <p:spPr>
          <a:xfrm rot="2640000">
            <a:off x="10533690" y="139791"/>
            <a:ext cx="120771" cy="122777"/>
          </a:xfrm>
          <a:prstGeom prst="rect">
            <a:avLst/>
          </a:prstGeom>
        </p:spPr>
      </p:pic>
      <p:sp>
        <p:nvSpPr>
          <p:cNvPr id="82" name="Cube 81">
            <a:extLst>
              <a:ext uri="{FF2B5EF4-FFF2-40B4-BE49-F238E27FC236}">
                <a16:creationId xmlns:a16="http://schemas.microsoft.com/office/drawing/2014/main" xmlns="" id="{0944FD4E-1A2B-451D-9BA8-1041A29ED5C2}"/>
              </a:ext>
            </a:extLst>
          </p:cNvPr>
          <p:cNvSpPr/>
          <p:nvPr/>
        </p:nvSpPr>
        <p:spPr>
          <a:xfrm>
            <a:off x="11051741"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84" name="Image 5" descr="link.png">
            <a:extLst>
              <a:ext uri="{FF2B5EF4-FFF2-40B4-BE49-F238E27FC236}">
                <a16:creationId xmlns:a16="http://schemas.microsoft.com/office/drawing/2014/main" xmlns="" id="{5F87FD6A-40C1-43E1-8729-F05FC010EBC5}"/>
              </a:ext>
            </a:extLst>
          </p:cNvPr>
          <p:cNvPicPr>
            <a:picLocks noChangeAspect="1"/>
          </p:cNvPicPr>
          <p:nvPr/>
        </p:nvPicPr>
        <p:blipFill>
          <a:blip r:embed="rId3"/>
          <a:stretch>
            <a:fillRect/>
          </a:stretch>
        </p:blipFill>
        <p:spPr>
          <a:xfrm rot="2640000">
            <a:off x="10928395" y="156237"/>
            <a:ext cx="120771" cy="122777"/>
          </a:xfrm>
          <a:prstGeom prst="rect">
            <a:avLst/>
          </a:prstGeom>
        </p:spPr>
      </p:pic>
      <p:sp>
        <p:nvSpPr>
          <p:cNvPr id="86" name="Cube 85">
            <a:extLst>
              <a:ext uri="{FF2B5EF4-FFF2-40B4-BE49-F238E27FC236}">
                <a16:creationId xmlns:a16="http://schemas.microsoft.com/office/drawing/2014/main" xmlns="" id="{3F1BB006-E431-4B22-985C-236C98FCD048}"/>
              </a:ext>
            </a:extLst>
          </p:cNvPr>
          <p:cNvSpPr/>
          <p:nvPr/>
        </p:nvSpPr>
        <p:spPr>
          <a:xfrm>
            <a:off x="11429999"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88" name="Image 5" descr="link.png">
            <a:extLst>
              <a:ext uri="{FF2B5EF4-FFF2-40B4-BE49-F238E27FC236}">
                <a16:creationId xmlns:a16="http://schemas.microsoft.com/office/drawing/2014/main" xmlns="" id="{4D113619-5508-4A32-839F-F38B03D2FAD8}"/>
              </a:ext>
            </a:extLst>
          </p:cNvPr>
          <p:cNvPicPr>
            <a:picLocks noChangeAspect="1"/>
          </p:cNvPicPr>
          <p:nvPr/>
        </p:nvPicPr>
        <p:blipFill>
          <a:blip r:embed="rId3"/>
          <a:stretch>
            <a:fillRect/>
          </a:stretch>
        </p:blipFill>
        <p:spPr>
          <a:xfrm rot="2640000">
            <a:off x="11306654" y="156237"/>
            <a:ext cx="120771" cy="122777"/>
          </a:xfrm>
          <a:prstGeom prst="rect">
            <a:avLst/>
          </a:prstGeom>
        </p:spPr>
      </p:pic>
      <p:sp>
        <p:nvSpPr>
          <p:cNvPr id="90" name="Cube 89">
            <a:extLst>
              <a:ext uri="{FF2B5EF4-FFF2-40B4-BE49-F238E27FC236}">
                <a16:creationId xmlns:a16="http://schemas.microsoft.com/office/drawing/2014/main" xmlns="" id="{E7379647-73E0-4496-9494-5827D7C79C7A}"/>
              </a:ext>
            </a:extLst>
          </p:cNvPr>
          <p:cNvSpPr/>
          <p:nvPr/>
        </p:nvSpPr>
        <p:spPr>
          <a:xfrm>
            <a:off x="11816482"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92" name="Image 5" descr="link.png">
            <a:extLst>
              <a:ext uri="{FF2B5EF4-FFF2-40B4-BE49-F238E27FC236}">
                <a16:creationId xmlns:a16="http://schemas.microsoft.com/office/drawing/2014/main" xmlns="" id="{2A29F7A1-1606-4117-A74B-6E1F018C183B}"/>
              </a:ext>
            </a:extLst>
          </p:cNvPr>
          <p:cNvPicPr>
            <a:picLocks noChangeAspect="1"/>
          </p:cNvPicPr>
          <p:nvPr/>
        </p:nvPicPr>
        <p:blipFill>
          <a:blip r:embed="rId3"/>
          <a:stretch>
            <a:fillRect/>
          </a:stretch>
        </p:blipFill>
        <p:spPr>
          <a:xfrm rot="2640000">
            <a:off x="11693136" y="156237"/>
            <a:ext cx="120771" cy="122777"/>
          </a:xfrm>
          <a:prstGeom prst="rect">
            <a:avLst/>
          </a:prstGeom>
        </p:spPr>
      </p:pic>
      <p:sp>
        <p:nvSpPr>
          <p:cNvPr id="7" name="TextBox 6">
            <a:extLst>
              <a:ext uri="{FF2B5EF4-FFF2-40B4-BE49-F238E27FC236}">
                <a16:creationId xmlns:a16="http://schemas.microsoft.com/office/drawing/2014/main" xmlns="" id="{234A62B0-5DEF-4073-A733-FBF155BBA6F2}"/>
              </a:ext>
            </a:extLst>
          </p:cNvPr>
          <p:cNvSpPr txBox="1"/>
          <p:nvPr/>
        </p:nvSpPr>
        <p:spPr>
          <a:xfrm>
            <a:off x="409575" y="1319575"/>
            <a:ext cx="5232006" cy="138499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800"/>
              <a:t>Un </a:t>
            </a:r>
            <a:r>
              <a:rPr lang="en-US" sz="2800" err="1"/>
              <a:t>programme</a:t>
            </a:r>
          </a:p>
          <a:p>
            <a:pPr marL="285750" indent="-285750">
              <a:buFont typeface="Arial"/>
              <a:buChar char="•"/>
            </a:pPr>
            <a:r>
              <a:rPr lang="en-US" sz="2800" err="1"/>
              <a:t>Stocké</a:t>
            </a:r>
            <a:r>
              <a:rPr lang="en-US" sz="2800"/>
              <a:t> </a:t>
            </a:r>
            <a:r>
              <a:rPr lang="en-US" sz="2800" err="1"/>
              <a:t>dans</a:t>
            </a:r>
            <a:r>
              <a:rPr lang="en-US" sz="2800"/>
              <a:t> la blockchain</a:t>
            </a:r>
          </a:p>
          <a:p>
            <a:pPr marL="285750" indent="-285750">
              <a:buFont typeface="Arial"/>
              <a:buChar char="•"/>
            </a:pPr>
            <a:r>
              <a:rPr lang="en-US" sz="2800" err="1"/>
              <a:t>Associé</a:t>
            </a:r>
            <a:r>
              <a:rPr lang="en-US" sz="2800"/>
              <a:t> à un </a:t>
            </a:r>
            <a:r>
              <a:rPr lang="en-US" sz="2800" err="1"/>
              <a:t>identifiant</a:t>
            </a:r>
            <a:r>
              <a:rPr lang="en-US" sz="2800"/>
              <a:t> unique</a:t>
            </a:r>
          </a:p>
        </p:txBody>
      </p:sp>
      <p:pic>
        <p:nvPicPr>
          <p:cNvPr id="13" name="Picture 14" descr="Résultat de recherche d'images pour &quot;computing mechanics wheel clipart&quot;">
            <a:extLst>
              <a:ext uri="{FF2B5EF4-FFF2-40B4-BE49-F238E27FC236}">
                <a16:creationId xmlns:a16="http://schemas.microsoft.com/office/drawing/2014/main" xmlns="" id="{2F2872B2-D2EE-4C46-8DE2-F826DEF44647}"/>
              </a:ext>
            </a:extLst>
          </p:cNvPr>
          <p:cNvPicPr>
            <a:picLocks noChangeAspect="1"/>
          </p:cNvPicPr>
          <p:nvPr/>
        </p:nvPicPr>
        <p:blipFill>
          <a:blip r:embed="rId4"/>
          <a:stretch>
            <a:fillRect/>
          </a:stretch>
        </p:blipFill>
        <p:spPr>
          <a:xfrm>
            <a:off x="8467725" y="4619625"/>
            <a:ext cx="519870" cy="519903"/>
          </a:xfrm>
          <a:prstGeom prst="rect">
            <a:avLst/>
          </a:prstGeom>
        </p:spPr>
      </p:pic>
      <p:pic>
        <p:nvPicPr>
          <p:cNvPr id="17" name="Picture 18" descr="Résultat de recherche d'images pour &quot;smart contract&quot;">
            <a:extLst>
              <a:ext uri="{FF2B5EF4-FFF2-40B4-BE49-F238E27FC236}">
                <a16:creationId xmlns:a16="http://schemas.microsoft.com/office/drawing/2014/main" xmlns="" id="{81376E46-B670-4610-ADD3-37D2CF95DEE5}"/>
              </a:ext>
            </a:extLst>
          </p:cNvPr>
          <p:cNvPicPr>
            <a:picLocks noChangeAspect="1"/>
          </p:cNvPicPr>
          <p:nvPr/>
        </p:nvPicPr>
        <p:blipFill>
          <a:blip r:embed="rId5"/>
          <a:stretch>
            <a:fillRect/>
          </a:stretch>
        </p:blipFill>
        <p:spPr>
          <a:xfrm>
            <a:off x="7803453" y="2900693"/>
            <a:ext cx="1850421" cy="1112463"/>
          </a:xfrm>
          <a:prstGeom prst="rect">
            <a:avLst/>
          </a:prstGeom>
        </p:spPr>
      </p:pic>
      <p:sp>
        <p:nvSpPr>
          <p:cNvPr id="21" name="Rectangle: Rounded Corners 20">
            <a:extLst>
              <a:ext uri="{FF2B5EF4-FFF2-40B4-BE49-F238E27FC236}">
                <a16:creationId xmlns:a16="http://schemas.microsoft.com/office/drawing/2014/main" xmlns="" id="{18C834AD-AD9F-43FA-BDA6-B1EBCCEBC682}"/>
              </a:ext>
            </a:extLst>
          </p:cNvPr>
          <p:cNvSpPr/>
          <p:nvPr/>
        </p:nvSpPr>
        <p:spPr>
          <a:xfrm>
            <a:off x="9855717" y="4572000"/>
            <a:ext cx="1052150" cy="1347788"/>
          </a:xfrm>
          <a:prstGeom prst="roundRect">
            <a:avLst/>
          </a:prstGeom>
          <a:noFill/>
          <a:ln w="28575">
            <a:solidFill>
              <a:srgbClr val="3293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xmlns="" id="{D6CEA75D-DFB4-4AB7-B782-21BF39880DF6}"/>
              </a:ext>
            </a:extLst>
          </p:cNvPr>
          <p:cNvSpPr txBox="1"/>
          <p:nvPr/>
        </p:nvSpPr>
        <p:spPr>
          <a:xfrm>
            <a:off x="9875398" y="4245699"/>
            <a:ext cx="1011744" cy="3683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538135"/>
                </a:solidFill>
              </a:rPr>
              <a:t>Bloc N+1</a:t>
            </a:r>
          </a:p>
        </p:txBody>
      </p:sp>
      <p:sp>
        <p:nvSpPr>
          <p:cNvPr id="25" name="TextBox 24">
            <a:extLst>
              <a:ext uri="{FF2B5EF4-FFF2-40B4-BE49-F238E27FC236}">
                <a16:creationId xmlns:a16="http://schemas.microsoft.com/office/drawing/2014/main" xmlns="" id="{ABC0D81A-47FC-41D7-8EE5-6A59CF076DA3}"/>
              </a:ext>
            </a:extLst>
          </p:cNvPr>
          <p:cNvSpPr txBox="1"/>
          <p:nvPr/>
        </p:nvSpPr>
        <p:spPr>
          <a:xfrm>
            <a:off x="3515040" y="3962400"/>
            <a:ext cx="1610321" cy="55399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TRANSACTION</a:t>
            </a:r>
          </a:p>
          <a:p>
            <a:pPr algn="ctr"/>
            <a:r>
              <a:rPr lang="en-US" sz="1200" err="1"/>
              <a:t>Tx</a:t>
            </a:r>
            <a:r>
              <a:rPr lang="en-US" sz="1200"/>
              <a:t>=0x91ab...</a:t>
            </a:r>
          </a:p>
        </p:txBody>
      </p:sp>
      <p:sp>
        <p:nvSpPr>
          <p:cNvPr id="49" name="Rectangle: Rounded Corners 48">
            <a:extLst>
              <a:ext uri="{FF2B5EF4-FFF2-40B4-BE49-F238E27FC236}">
                <a16:creationId xmlns:a16="http://schemas.microsoft.com/office/drawing/2014/main" xmlns="" id="{A9264A8A-EF71-49AB-9ADE-68B431FC0B08}"/>
              </a:ext>
            </a:extLst>
          </p:cNvPr>
          <p:cNvSpPr/>
          <p:nvPr/>
        </p:nvSpPr>
        <p:spPr>
          <a:xfrm>
            <a:off x="6542060" y="4552950"/>
            <a:ext cx="1052150" cy="1347788"/>
          </a:xfrm>
          <a:prstGeom prst="roundRect">
            <a:avLst/>
          </a:prstGeom>
          <a:noFill/>
          <a:ln w="28575">
            <a:solidFill>
              <a:srgbClr val="3293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xmlns="" id="{7F13030E-74BB-45A5-A165-0A2019D0EB7E}"/>
              </a:ext>
            </a:extLst>
          </p:cNvPr>
          <p:cNvSpPr txBox="1"/>
          <p:nvPr/>
        </p:nvSpPr>
        <p:spPr>
          <a:xfrm>
            <a:off x="6561113" y="4229100"/>
            <a:ext cx="1011744" cy="3683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538135"/>
                </a:solidFill>
              </a:rPr>
              <a:t>Bloc N</a:t>
            </a:r>
          </a:p>
        </p:txBody>
      </p:sp>
      <p:graphicFrame>
        <p:nvGraphicFramePr>
          <p:cNvPr id="28" name="Table 28">
            <a:extLst>
              <a:ext uri="{FF2B5EF4-FFF2-40B4-BE49-F238E27FC236}">
                <a16:creationId xmlns:a16="http://schemas.microsoft.com/office/drawing/2014/main" xmlns="" id="{7F537498-3E5C-41B2-A2F4-14C2827CE52D}"/>
              </a:ext>
            </a:extLst>
          </p:cNvPr>
          <p:cNvGraphicFramePr>
            <a:graphicFrameLocks noGrp="1"/>
          </p:cNvGraphicFramePr>
          <p:nvPr>
            <p:extLst>
              <p:ext uri="{D42A27DB-BD31-4B8C-83A1-F6EECF244321}">
                <p14:modId xmlns:p14="http://schemas.microsoft.com/office/powerpoint/2010/main" val="2171419781"/>
              </p:ext>
            </p:extLst>
          </p:nvPr>
        </p:nvGraphicFramePr>
        <p:xfrm>
          <a:off x="3553144" y="4514850"/>
          <a:ext cx="1552572" cy="1609721"/>
        </p:xfrm>
        <a:graphic>
          <a:graphicData uri="http://schemas.openxmlformats.org/drawingml/2006/table">
            <a:tbl>
              <a:tblPr bandRow="1">
                <a:tableStyleId>{5C22544A-7EE6-4342-B048-85BDC9FD1C3A}</a:tableStyleId>
              </a:tblPr>
              <a:tblGrid>
                <a:gridCol w="819148">
                  <a:extLst>
                    <a:ext uri="{9D8B030D-6E8A-4147-A177-3AD203B41FA5}">
                      <a16:colId xmlns:a16="http://schemas.microsoft.com/office/drawing/2014/main" xmlns="" val="819682554"/>
                    </a:ext>
                  </a:extLst>
                </a:gridCol>
                <a:gridCol w="733424">
                  <a:extLst>
                    <a:ext uri="{9D8B030D-6E8A-4147-A177-3AD203B41FA5}">
                      <a16:colId xmlns:a16="http://schemas.microsoft.com/office/drawing/2014/main" xmlns="" val="4173536762"/>
                    </a:ext>
                  </a:extLst>
                </a:gridCol>
              </a:tblGrid>
              <a:tr h="323849">
                <a:tc>
                  <a:txBody>
                    <a:bodyPr/>
                    <a:lstStyle/>
                    <a:p>
                      <a:pPr>
                        <a:buNone/>
                      </a:pPr>
                      <a:r>
                        <a:rPr lang="en-US" sz="1000"/>
                        <a:t>From</a:t>
                      </a:r>
                    </a:p>
                  </a:txBody>
                  <a:tcPr/>
                </a:tc>
                <a:tc>
                  <a:txBody>
                    <a:bodyPr/>
                    <a:lstStyle/>
                    <a:p>
                      <a:pPr>
                        <a:buNone/>
                      </a:pPr>
                      <a:r>
                        <a:rPr lang="en-US" sz="1000"/>
                        <a:t>0x7ed1...</a:t>
                      </a:r>
                    </a:p>
                  </a:txBody>
                  <a:tcPr/>
                </a:tc>
                <a:extLst>
                  <a:ext uri="{0D108BD9-81ED-4DB2-BD59-A6C34878D82A}">
                    <a16:rowId xmlns:a16="http://schemas.microsoft.com/office/drawing/2014/main" xmlns="" val="3434037952"/>
                  </a:ext>
                </a:extLst>
              </a:tr>
              <a:tr h="323849">
                <a:tc>
                  <a:txBody>
                    <a:bodyPr/>
                    <a:lstStyle/>
                    <a:p>
                      <a:pPr>
                        <a:buNone/>
                      </a:pPr>
                      <a:r>
                        <a:rPr lang="en-US" sz="1000"/>
                        <a:t>To</a:t>
                      </a:r>
                    </a:p>
                  </a:txBody>
                  <a:tcPr/>
                </a:tc>
                <a:tc>
                  <a:txBody>
                    <a:bodyPr/>
                    <a:lstStyle/>
                    <a:p>
                      <a:pPr>
                        <a:buNone/>
                      </a:pPr>
                      <a:r>
                        <a:rPr lang="en-US" sz="1000"/>
                        <a:t>0x1234...</a:t>
                      </a:r>
                    </a:p>
                  </a:txBody>
                  <a:tcPr/>
                </a:tc>
                <a:extLst>
                  <a:ext uri="{0D108BD9-81ED-4DB2-BD59-A6C34878D82A}">
                    <a16:rowId xmlns:a16="http://schemas.microsoft.com/office/drawing/2014/main" xmlns="" val="3904354783"/>
                  </a:ext>
                </a:extLst>
              </a:tr>
              <a:tr h="314325">
                <a:tc>
                  <a:txBody>
                    <a:bodyPr/>
                    <a:lstStyle/>
                    <a:p>
                      <a:pPr>
                        <a:buNone/>
                      </a:pPr>
                      <a:r>
                        <a:rPr lang="en-US" sz="1000"/>
                        <a:t>Data</a:t>
                      </a:r>
                    </a:p>
                  </a:txBody>
                  <a:tcPr/>
                </a:tc>
                <a:tc>
                  <a:txBody>
                    <a:bodyPr/>
                    <a:lstStyle/>
                    <a:p>
                      <a:pPr>
                        <a:buNone/>
                      </a:pPr>
                      <a:r>
                        <a:rPr lang="en-US" sz="1000"/>
                        <a:t>"2"</a:t>
                      </a:r>
                    </a:p>
                  </a:txBody>
                  <a:tcPr/>
                </a:tc>
                <a:extLst>
                  <a:ext uri="{0D108BD9-81ED-4DB2-BD59-A6C34878D82A}">
                    <a16:rowId xmlns:a16="http://schemas.microsoft.com/office/drawing/2014/main" xmlns="" val="1242147055"/>
                  </a:ext>
                </a:extLst>
              </a:tr>
              <a:tr h="323849">
                <a:tc>
                  <a:txBody>
                    <a:bodyPr/>
                    <a:lstStyle/>
                    <a:p>
                      <a:pPr lvl="0">
                        <a:buNone/>
                      </a:pPr>
                      <a:r>
                        <a:rPr lang="en-US" sz="1000"/>
                        <a:t>Value (opt.)</a:t>
                      </a:r>
                    </a:p>
                  </a:txBody>
                  <a:tcPr/>
                </a:tc>
                <a:tc>
                  <a:txBody>
                    <a:bodyPr/>
                    <a:lstStyle/>
                    <a:p>
                      <a:pPr lvl="0">
                        <a:buNone/>
                      </a:pPr>
                      <a:r>
                        <a:rPr lang="en-US" sz="1000"/>
                        <a:t>10 ETH</a:t>
                      </a:r>
                    </a:p>
                  </a:txBody>
                  <a:tcPr/>
                </a:tc>
                <a:extLst>
                  <a:ext uri="{0D108BD9-81ED-4DB2-BD59-A6C34878D82A}">
                    <a16:rowId xmlns:a16="http://schemas.microsoft.com/office/drawing/2014/main" xmlns="" val="538607830"/>
                  </a:ext>
                </a:extLst>
              </a:tr>
              <a:tr h="323849">
                <a:tc>
                  <a:txBody>
                    <a:bodyPr/>
                    <a:lstStyle/>
                    <a:p>
                      <a:pPr lvl="0">
                        <a:buNone/>
                      </a:pPr>
                      <a:r>
                        <a:rPr lang="en-US" sz="1000"/>
                        <a:t>Gas</a:t>
                      </a:r>
                    </a:p>
                  </a:txBody>
                  <a:tcPr/>
                </a:tc>
                <a:tc>
                  <a:txBody>
                    <a:bodyPr/>
                    <a:lstStyle/>
                    <a:p>
                      <a:pPr lvl="0">
                        <a:buNone/>
                      </a:pPr>
                      <a:r>
                        <a:rPr lang="en-US" sz="1000"/>
                        <a:t>10000</a:t>
                      </a:r>
                    </a:p>
                  </a:txBody>
                  <a:tcPr/>
                </a:tc>
                <a:extLst>
                  <a:ext uri="{0D108BD9-81ED-4DB2-BD59-A6C34878D82A}">
                    <a16:rowId xmlns:a16="http://schemas.microsoft.com/office/drawing/2014/main" xmlns="" val="2158176056"/>
                  </a:ext>
                </a:extLst>
              </a:tr>
            </a:tbl>
          </a:graphicData>
        </a:graphic>
      </p:graphicFrame>
      <p:pic>
        <p:nvPicPr>
          <p:cNvPr id="30" name="Image 14" descr="woman-2.png">
            <a:extLst>
              <a:ext uri="{FF2B5EF4-FFF2-40B4-BE49-F238E27FC236}">
                <a16:creationId xmlns:a16="http://schemas.microsoft.com/office/drawing/2014/main" xmlns="" id="{21E01BAC-4EBD-443F-9947-A320914E7B6E}"/>
              </a:ext>
            </a:extLst>
          </p:cNvPr>
          <p:cNvPicPr>
            <a:picLocks noChangeAspect="1"/>
          </p:cNvPicPr>
          <p:nvPr/>
        </p:nvPicPr>
        <p:blipFill>
          <a:blip r:embed="rId6"/>
          <a:stretch>
            <a:fillRect/>
          </a:stretch>
        </p:blipFill>
        <p:spPr>
          <a:xfrm>
            <a:off x="3962809" y="3253906"/>
            <a:ext cx="712602" cy="707875"/>
          </a:xfrm>
          <a:prstGeom prst="rect">
            <a:avLst/>
          </a:prstGeom>
        </p:spPr>
      </p:pic>
      <p:cxnSp>
        <p:nvCxnSpPr>
          <p:cNvPr id="32" name="Connector: Curved 31">
            <a:extLst>
              <a:ext uri="{FF2B5EF4-FFF2-40B4-BE49-F238E27FC236}">
                <a16:creationId xmlns:a16="http://schemas.microsoft.com/office/drawing/2014/main" xmlns="" id="{16F4821D-4A10-47C0-B54F-0707B3AE1C94}"/>
              </a:ext>
            </a:extLst>
          </p:cNvPr>
          <p:cNvCxnSpPr>
            <a:cxnSpLocks/>
          </p:cNvCxnSpPr>
          <p:nvPr/>
        </p:nvCxnSpPr>
        <p:spPr>
          <a:xfrm flipV="1">
            <a:off x="5017931" y="3099555"/>
            <a:ext cx="2774029" cy="1071814"/>
          </a:xfrm>
          <a:prstGeom prst="curvedConnector3">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xmlns="" id="{3CF631BD-3024-4187-B3EB-A9145D306D6F}"/>
              </a:ext>
            </a:extLst>
          </p:cNvPr>
          <p:cNvSpPr txBox="1"/>
          <p:nvPr/>
        </p:nvSpPr>
        <p:spPr>
          <a:xfrm>
            <a:off x="7848131" y="2612248"/>
            <a:ext cx="1854796"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Contract ID: 0x1234...​</a:t>
            </a:r>
          </a:p>
        </p:txBody>
      </p:sp>
      <p:sp>
        <p:nvSpPr>
          <p:cNvPr id="34" name="TextBox 33">
            <a:extLst>
              <a:ext uri="{FF2B5EF4-FFF2-40B4-BE49-F238E27FC236}">
                <a16:creationId xmlns:a16="http://schemas.microsoft.com/office/drawing/2014/main" xmlns="" id="{AAED50BC-87C5-4EFC-B02B-604EAEF469AD}"/>
              </a:ext>
            </a:extLst>
          </p:cNvPr>
          <p:cNvSpPr txBox="1"/>
          <p:nvPr/>
        </p:nvSpPr>
        <p:spPr>
          <a:xfrm>
            <a:off x="6545888" y="2118110"/>
            <a:ext cx="2173634" cy="3683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solidFill>
                  <a:srgbClr val="32936F"/>
                </a:solidFill>
              </a:rPr>
              <a:t>Ordinateur</a:t>
            </a:r>
            <a:r>
              <a:rPr lang="en-US">
                <a:solidFill>
                  <a:srgbClr val="32936F"/>
                </a:solidFill>
              </a:rPr>
              <a:t> </a:t>
            </a:r>
            <a:r>
              <a:rPr lang="en-US" err="1">
                <a:solidFill>
                  <a:srgbClr val="32936F"/>
                </a:solidFill>
              </a:rPr>
              <a:t>Ethereum</a:t>
            </a:r>
            <a:endParaRPr lang="en-US">
              <a:solidFill>
                <a:srgbClr val="32936F"/>
              </a:solidFill>
            </a:endParaRPr>
          </a:p>
        </p:txBody>
      </p:sp>
      <p:sp>
        <p:nvSpPr>
          <p:cNvPr id="35" name="TextBox 34">
            <a:extLst>
              <a:ext uri="{FF2B5EF4-FFF2-40B4-BE49-F238E27FC236}">
                <a16:creationId xmlns:a16="http://schemas.microsoft.com/office/drawing/2014/main" xmlns="" id="{F5B50847-5112-40B3-9D1F-CBA66DF41343}"/>
              </a:ext>
            </a:extLst>
          </p:cNvPr>
          <p:cNvSpPr txBox="1"/>
          <p:nvPr/>
        </p:nvSpPr>
        <p:spPr>
          <a:xfrm>
            <a:off x="3962809" y="2962629"/>
            <a:ext cx="753610" cy="36988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0x7ed1</a:t>
            </a:r>
            <a:r>
              <a:rPr lang="en-US"/>
              <a:t>...​</a:t>
            </a:r>
          </a:p>
        </p:txBody>
      </p:sp>
      <p:cxnSp>
        <p:nvCxnSpPr>
          <p:cNvPr id="36" name="Straight Arrow Connector 35">
            <a:extLst>
              <a:ext uri="{FF2B5EF4-FFF2-40B4-BE49-F238E27FC236}">
                <a16:creationId xmlns:a16="http://schemas.microsoft.com/office/drawing/2014/main" xmlns="" id="{932B950D-90F6-448B-BBE5-725A406E51B4}"/>
              </a:ext>
            </a:extLst>
          </p:cNvPr>
          <p:cNvCxnSpPr/>
          <p:nvPr/>
        </p:nvCxnSpPr>
        <p:spPr>
          <a:xfrm flipH="1">
            <a:off x="8712379" y="4019595"/>
            <a:ext cx="656" cy="570055"/>
          </a:xfrm>
          <a:prstGeom prst="straightConnector1">
            <a:avLst/>
          </a:prstGeom>
          <a:ln w="28575">
            <a:solidFill>
              <a:srgbClr val="32936F"/>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xmlns="" id="{63781AF2-0277-48DA-9101-B02D9474A9DC}"/>
              </a:ext>
            </a:extLst>
          </p:cNvPr>
          <p:cNvSpPr txBox="1"/>
          <p:nvPr/>
        </p:nvSpPr>
        <p:spPr>
          <a:xfrm>
            <a:off x="9717836" y="5057775"/>
            <a:ext cx="1363292"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t>Tx=0x91ab...​</a:t>
            </a:r>
          </a:p>
        </p:txBody>
      </p:sp>
      <p:cxnSp>
        <p:nvCxnSpPr>
          <p:cNvPr id="65" name="Straight Arrow Connector 64">
            <a:extLst>
              <a:ext uri="{FF2B5EF4-FFF2-40B4-BE49-F238E27FC236}">
                <a16:creationId xmlns:a16="http://schemas.microsoft.com/office/drawing/2014/main" xmlns="" id="{60193C60-AC6A-45A2-BB9D-E1FCE3C2560E}"/>
              </a:ext>
            </a:extLst>
          </p:cNvPr>
          <p:cNvCxnSpPr>
            <a:cxnSpLocks/>
          </p:cNvCxnSpPr>
          <p:nvPr/>
        </p:nvCxnSpPr>
        <p:spPr>
          <a:xfrm flipV="1">
            <a:off x="9008622" y="4871517"/>
            <a:ext cx="786488" cy="573"/>
          </a:xfrm>
          <a:prstGeom prst="straightConnector1">
            <a:avLst/>
          </a:prstGeom>
          <a:ln w="28575">
            <a:solidFill>
              <a:srgbClr val="32936F"/>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xmlns="" id="{73F841BC-7871-4E86-9CB9-BACB3E7139CB}"/>
              </a:ext>
            </a:extLst>
          </p:cNvPr>
          <p:cNvCxnSpPr>
            <a:cxnSpLocks/>
          </p:cNvCxnSpPr>
          <p:nvPr/>
        </p:nvCxnSpPr>
        <p:spPr>
          <a:xfrm flipV="1">
            <a:off x="7635169" y="4870459"/>
            <a:ext cx="786488" cy="573"/>
          </a:xfrm>
          <a:prstGeom prst="straightConnector1">
            <a:avLst/>
          </a:prstGeom>
          <a:ln w="28575">
            <a:solidFill>
              <a:srgbClr val="32936F"/>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xmlns="" id="{DBC0A4F8-7BE4-4D66-9383-066F99E8C83A}"/>
              </a:ext>
            </a:extLst>
          </p:cNvPr>
          <p:cNvSpPr txBox="1"/>
          <p:nvPr/>
        </p:nvSpPr>
        <p:spPr>
          <a:xfrm>
            <a:off x="8165206" y="5105400"/>
            <a:ext cx="1138535"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err="1"/>
              <a:t>Exécution</a:t>
            </a:r>
          </a:p>
          <a:p>
            <a:pPr algn="ctr"/>
            <a:r>
              <a:rPr lang="en-US" sz="1400"/>
              <a:t>du code</a:t>
            </a:r>
          </a:p>
        </p:txBody>
      </p:sp>
      <p:sp>
        <p:nvSpPr>
          <p:cNvPr id="3" name="Espace réservé du numéro de diapositive 2"/>
          <p:cNvSpPr>
            <a:spLocks noGrp="1"/>
          </p:cNvSpPr>
          <p:nvPr>
            <p:ph type="sldNum" sz="quarter" idx="12"/>
          </p:nvPr>
        </p:nvSpPr>
        <p:spPr/>
        <p:txBody>
          <a:bodyPr/>
          <a:lstStyle/>
          <a:p>
            <a:fld id="{27C6CCC6-2BE5-4E42-96A4-D1E8E81A3D8E}" type="slidenum">
              <a:rPr lang="de-DE" smtClean="0"/>
              <a:t>18</a:t>
            </a:fld>
            <a:endParaRPr lang="de-DE"/>
          </a:p>
        </p:txBody>
      </p:sp>
      <p:sp>
        <p:nvSpPr>
          <p:cNvPr id="8" name="Espace réservé du pied de page 7"/>
          <p:cNvSpPr>
            <a:spLocks noGrp="1"/>
          </p:cNvSpPr>
          <p:nvPr>
            <p:ph type="ftr" sz="quarter" idx="11"/>
          </p:nvPr>
        </p:nvSpPr>
        <p:spPr/>
        <p:txBody>
          <a:bodyPr/>
          <a:lstStyle/>
          <a:p>
            <a:r>
              <a:rPr lang="fr-FR"/>
              <a:t>P2018 | PX504 - Projet innovation  |  PROJET K | GROUPE 7 | 19/12/2018</a:t>
            </a:r>
            <a:endParaRPr lang="de-DE"/>
          </a:p>
        </p:txBody>
      </p:sp>
    </p:spTree>
    <p:extLst>
      <p:ext uri="{BB962C8B-B14F-4D97-AF65-F5344CB8AC3E}">
        <p14:creationId xmlns:p14="http://schemas.microsoft.com/office/powerpoint/2010/main" val="9033407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xmlns="" id="{DF13BE0C-8D6A-4DD1-A151-65C0086A1D02}"/>
              </a:ext>
            </a:extLst>
          </p:cNvPr>
          <p:cNvSpPr txBox="1">
            <a:spLocks/>
          </p:cNvSpPr>
          <p:nvPr/>
        </p:nvSpPr>
        <p:spPr>
          <a:xfrm>
            <a:off x="3150010" y="2847975"/>
            <a:ext cx="9042635" cy="874330"/>
          </a:xfrm>
          <a:prstGeom prst="rect">
            <a:avLst/>
          </a:prstGeom>
          <a:solidFill>
            <a:srgbClr val="FFC10E"/>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fr-FR">
                <a:solidFill>
                  <a:srgbClr val="FFFFFF"/>
                </a:solidFill>
                <a:latin typeface="Century Gothic" panose="020B0502020202020204" pitchFamily="34" charset="0"/>
              </a:rPr>
              <a:t>CAS D'UTILISATION ET CONCLUSION</a:t>
            </a:r>
          </a:p>
        </p:txBody>
      </p:sp>
      <p:pic>
        <p:nvPicPr>
          <p:cNvPr id="7" name="Image 6" descr="Capture d’écran 2017-12-15 à 06.50.28.png">
            <a:extLst>
              <a:ext uri="{FF2B5EF4-FFF2-40B4-BE49-F238E27FC236}">
                <a16:creationId xmlns:a16="http://schemas.microsoft.com/office/drawing/2014/main" xmlns="" id="{D2204CCB-C564-4082-AC36-C8DDDD01E08D}"/>
              </a:ext>
            </a:extLst>
          </p:cNvPr>
          <p:cNvPicPr>
            <a:picLocks noChangeAspect="1"/>
          </p:cNvPicPr>
          <p:nvPr/>
        </p:nvPicPr>
        <p:blipFill rotWithShape="1">
          <a:blip r:embed="rId3"/>
          <a:srcRect l="267" t="25384" r="-267" b="50854"/>
          <a:stretch/>
        </p:blipFill>
        <p:spPr>
          <a:xfrm>
            <a:off x="9368388" y="4914900"/>
            <a:ext cx="2744187" cy="789906"/>
          </a:xfrm>
          <a:prstGeom prst="rect">
            <a:avLst/>
          </a:prstGeom>
        </p:spPr>
      </p:pic>
      <p:sp>
        <p:nvSpPr>
          <p:cNvPr id="2" name="Cube 1">
            <a:extLst>
              <a:ext uri="{FF2B5EF4-FFF2-40B4-BE49-F238E27FC236}">
                <a16:creationId xmlns:a16="http://schemas.microsoft.com/office/drawing/2014/main" xmlns="" id="{BF50DABB-143D-438A-9DDD-16A13D63CFDF}"/>
              </a:ext>
            </a:extLst>
          </p:cNvPr>
          <p:cNvSpPr/>
          <p:nvPr/>
        </p:nvSpPr>
        <p:spPr>
          <a:xfrm>
            <a:off x="6500350" y="79191"/>
            <a:ext cx="242998" cy="250825"/>
          </a:xfrm>
          <a:prstGeom prst="cube">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3" name="Cube 2">
            <a:extLst>
              <a:ext uri="{FF2B5EF4-FFF2-40B4-BE49-F238E27FC236}">
                <a16:creationId xmlns:a16="http://schemas.microsoft.com/office/drawing/2014/main" xmlns="" id="{D97B46BB-8AA4-4E99-8C19-560824286DDD}"/>
              </a:ext>
            </a:extLst>
          </p:cNvPr>
          <p:cNvSpPr/>
          <p:nvPr/>
        </p:nvSpPr>
        <p:spPr>
          <a:xfrm>
            <a:off x="6880470" y="79191"/>
            <a:ext cx="242998" cy="250825"/>
          </a:xfrm>
          <a:prstGeom prst="cube">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4" name="Image 5" descr="link.png">
            <a:extLst>
              <a:ext uri="{FF2B5EF4-FFF2-40B4-BE49-F238E27FC236}">
                <a16:creationId xmlns:a16="http://schemas.microsoft.com/office/drawing/2014/main" xmlns="" id="{05494B51-36B4-40B8-B121-69101A81FEE8}"/>
              </a:ext>
            </a:extLst>
          </p:cNvPr>
          <p:cNvPicPr>
            <a:picLocks noChangeAspect="1"/>
          </p:cNvPicPr>
          <p:nvPr/>
        </p:nvPicPr>
        <p:blipFill>
          <a:blip r:embed="rId4"/>
          <a:stretch>
            <a:fillRect/>
          </a:stretch>
        </p:blipFill>
        <p:spPr>
          <a:xfrm rot="2640000">
            <a:off x="6761683" y="142545"/>
            <a:ext cx="120771" cy="122777"/>
          </a:xfrm>
          <a:prstGeom prst="rect">
            <a:avLst/>
          </a:prstGeom>
        </p:spPr>
      </p:pic>
      <p:sp>
        <p:nvSpPr>
          <p:cNvPr id="6" name="Cube 5">
            <a:extLst>
              <a:ext uri="{FF2B5EF4-FFF2-40B4-BE49-F238E27FC236}">
                <a16:creationId xmlns:a16="http://schemas.microsoft.com/office/drawing/2014/main" xmlns="" id="{870CCE29-E021-4192-B0DA-23E300B948C0}"/>
              </a:ext>
            </a:extLst>
          </p:cNvPr>
          <p:cNvSpPr/>
          <p:nvPr/>
        </p:nvSpPr>
        <p:spPr>
          <a:xfrm>
            <a:off x="7244752" y="79191"/>
            <a:ext cx="242998" cy="250825"/>
          </a:xfrm>
          <a:prstGeom prst="cube">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12" name="Image 5" descr="link.png">
            <a:extLst>
              <a:ext uri="{FF2B5EF4-FFF2-40B4-BE49-F238E27FC236}">
                <a16:creationId xmlns:a16="http://schemas.microsoft.com/office/drawing/2014/main" xmlns="" id="{772319AA-5B2A-44AF-BF38-CF080AAC0701}"/>
              </a:ext>
            </a:extLst>
          </p:cNvPr>
          <p:cNvPicPr>
            <a:picLocks noChangeAspect="1"/>
          </p:cNvPicPr>
          <p:nvPr/>
        </p:nvPicPr>
        <p:blipFill>
          <a:blip r:embed="rId4"/>
          <a:stretch>
            <a:fillRect/>
          </a:stretch>
        </p:blipFill>
        <p:spPr>
          <a:xfrm rot="2640000">
            <a:off x="7125965" y="142545"/>
            <a:ext cx="120771" cy="122777"/>
          </a:xfrm>
          <a:prstGeom prst="rect">
            <a:avLst/>
          </a:prstGeom>
        </p:spPr>
      </p:pic>
      <p:sp>
        <p:nvSpPr>
          <p:cNvPr id="14" name="Cube 13">
            <a:extLst>
              <a:ext uri="{FF2B5EF4-FFF2-40B4-BE49-F238E27FC236}">
                <a16:creationId xmlns:a16="http://schemas.microsoft.com/office/drawing/2014/main" xmlns="" id="{DD6C8FEA-9439-43A0-8A8D-556D37CF04CC}"/>
              </a:ext>
            </a:extLst>
          </p:cNvPr>
          <p:cNvSpPr/>
          <p:nvPr/>
        </p:nvSpPr>
        <p:spPr>
          <a:xfrm>
            <a:off x="7624872" y="79191"/>
            <a:ext cx="242998" cy="250825"/>
          </a:xfrm>
          <a:prstGeom prst="cube">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16" name="Image 5" descr="link.png">
            <a:extLst>
              <a:ext uri="{FF2B5EF4-FFF2-40B4-BE49-F238E27FC236}">
                <a16:creationId xmlns:a16="http://schemas.microsoft.com/office/drawing/2014/main" xmlns="" id="{5BBA4E23-D9F4-481C-A801-B4D72CED6E8A}"/>
              </a:ext>
            </a:extLst>
          </p:cNvPr>
          <p:cNvPicPr>
            <a:picLocks noChangeAspect="1"/>
          </p:cNvPicPr>
          <p:nvPr/>
        </p:nvPicPr>
        <p:blipFill>
          <a:blip r:embed="rId4"/>
          <a:stretch>
            <a:fillRect/>
          </a:stretch>
        </p:blipFill>
        <p:spPr>
          <a:xfrm rot="2640000">
            <a:off x="7506085" y="142545"/>
            <a:ext cx="120771" cy="122777"/>
          </a:xfrm>
          <a:prstGeom prst="rect">
            <a:avLst/>
          </a:prstGeom>
        </p:spPr>
      </p:pic>
      <p:sp>
        <p:nvSpPr>
          <p:cNvPr id="18" name="Cube 17">
            <a:extLst>
              <a:ext uri="{FF2B5EF4-FFF2-40B4-BE49-F238E27FC236}">
                <a16:creationId xmlns:a16="http://schemas.microsoft.com/office/drawing/2014/main" xmlns="" id="{198927FA-4356-4530-93DC-6403E013254E}"/>
              </a:ext>
            </a:extLst>
          </p:cNvPr>
          <p:cNvSpPr/>
          <p:nvPr/>
        </p:nvSpPr>
        <p:spPr>
          <a:xfrm>
            <a:off x="8004992" y="79191"/>
            <a:ext cx="242998" cy="250825"/>
          </a:xfrm>
          <a:prstGeom prst="cube">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20" name="Image 5" descr="link.png">
            <a:extLst>
              <a:ext uri="{FF2B5EF4-FFF2-40B4-BE49-F238E27FC236}">
                <a16:creationId xmlns:a16="http://schemas.microsoft.com/office/drawing/2014/main" xmlns="" id="{2425CF1E-DC04-47CA-937B-B63126E67A90}"/>
              </a:ext>
            </a:extLst>
          </p:cNvPr>
          <p:cNvPicPr>
            <a:picLocks noChangeAspect="1"/>
          </p:cNvPicPr>
          <p:nvPr/>
        </p:nvPicPr>
        <p:blipFill>
          <a:blip r:embed="rId4"/>
          <a:stretch>
            <a:fillRect/>
          </a:stretch>
        </p:blipFill>
        <p:spPr>
          <a:xfrm rot="2640000">
            <a:off x="7886205" y="142545"/>
            <a:ext cx="120771" cy="122777"/>
          </a:xfrm>
          <a:prstGeom prst="rect">
            <a:avLst/>
          </a:prstGeom>
        </p:spPr>
      </p:pic>
      <p:sp>
        <p:nvSpPr>
          <p:cNvPr id="22" name="Cube 21">
            <a:extLst>
              <a:ext uri="{FF2B5EF4-FFF2-40B4-BE49-F238E27FC236}">
                <a16:creationId xmlns:a16="http://schemas.microsoft.com/office/drawing/2014/main" xmlns="" id="{360EF44A-D12E-473C-A048-6D2F082B43CB}"/>
              </a:ext>
            </a:extLst>
          </p:cNvPr>
          <p:cNvSpPr/>
          <p:nvPr/>
        </p:nvSpPr>
        <p:spPr>
          <a:xfrm>
            <a:off x="8385113" y="79191"/>
            <a:ext cx="242998" cy="250825"/>
          </a:xfrm>
          <a:prstGeom prst="cube">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24" name="Image 5" descr="link.png">
            <a:extLst>
              <a:ext uri="{FF2B5EF4-FFF2-40B4-BE49-F238E27FC236}">
                <a16:creationId xmlns:a16="http://schemas.microsoft.com/office/drawing/2014/main" xmlns="" id="{4A88C5DA-A4AC-426C-BE35-5801A67C3AB8}"/>
              </a:ext>
            </a:extLst>
          </p:cNvPr>
          <p:cNvPicPr>
            <a:picLocks noChangeAspect="1"/>
          </p:cNvPicPr>
          <p:nvPr/>
        </p:nvPicPr>
        <p:blipFill>
          <a:blip r:embed="rId4"/>
          <a:stretch>
            <a:fillRect/>
          </a:stretch>
        </p:blipFill>
        <p:spPr>
          <a:xfrm rot="2640000">
            <a:off x="8258406" y="142545"/>
            <a:ext cx="120771" cy="122777"/>
          </a:xfrm>
          <a:prstGeom prst="rect">
            <a:avLst/>
          </a:prstGeom>
        </p:spPr>
      </p:pic>
      <p:sp>
        <p:nvSpPr>
          <p:cNvPr id="26" name="Cube 25">
            <a:extLst>
              <a:ext uri="{FF2B5EF4-FFF2-40B4-BE49-F238E27FC236}">
                <a16:creationId xmlns:a16="http://schemas.microsoft.com/office/drawing/2014/main" xmlns="" id="{9CEED4B7-90FA-459F-80E6-2D5928A77EA2}"/>
              </a:ext>
            </a:extLst>
          </p:cNvPr>
          <p:cNvSpPr/>
          <p:nvPr/>
        </p:nvSpPr>
        <p:spPr>
          <a:xfrm>
            <a:off x="8773152" y="79191"/>
            <a:ext cx="242998" cy="250825"/>
          </a:xfrm>
          <a:prstGeom prst="cube">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28" name="Image 5" descr="link.png">
            <a:extLst>
              <a:ext uri="{FF2B5EF4-FFF2-40B4-BE49-F238E27FC236}">
                <a16:creationId xmlns:a16="http://schemas.microsoft.com/office/drawing/2014/main" xmlns="" id="{2FAC18AB-7D54-4048-9427-CBE4DC4D8D52}"/>
              </a:ext>
            </a:extLst>
          </p:cNvPr>
          <p:cNvPicPr>
            <a:picLocks noChangeAspect="1"/>
          </p:cNvPicPr>
          <p:nvPr/>
        </p:nvPicPr>
        <p:blipFill>
          <a:blip r:embed="rId4"/>
          <a:stretch>
            <a:fillRect/>
          </a:stretch>
        </p:blipFill>
        <p:spPr>
          <a:xfrm rot="2640000">
            <a:off x="8646445" y="158383"/>
            <a:ext cx="120771" cy="122777"/>
          </a:xfrm>
          <a:prstGeom prst="rect">
            <a:avLst/>
          </a:prstGeom>
        </p:spPr>
      </p:pic>
      <p:sp>
        <p:nvSpPr>
          <p:cNvPr id="30" name="Cube 29">
            <a:extLst>
              <a:ext uri="{FF2B5EF4-FFF2-40B4-BE49-F238E27FC236}">
                <a16:creationId xmlns:a16="http://schemas.microsoft.com/office/drawing/2014/main" xmlns="" id="{E23AF593-8261-4733-AA3B-4F163067EBCA}"/>
              </a:ext>
            </a:extLst>
          </p:cNvPr>
          <p:cNvSpPr/>
          <p:nvPr/>
        </p:nvSpPr>
        <p:spPr>
          <a:xfrm>
            <a:off x="9153272" y="79191"/>
            <a:ext cx="242998" cy="250825"/>
          </a:xfrm>
          <a:prstGeom prst="cub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32" name="Image 5" descr="link.png">
            <a:extLst>
              <a:ext uri="{FF2B5EF4-FFF2-40B4-BE49-F238E27FC236}">
                <a16:creationId xmlns:a16="http://schemas.microsoft.com/office/drawing/2014/main" xmlns="" id="{917C9B8C-2824-475F-946E-6C4213BA0C53}"/>
              </a:ext>
            </a:extLst>
          </p:cNvPr>
          <p:cNvPicPr>
            <a:picLocks noChangeAspect="1"/>
          </p:cNvPicPr>
          <p:nvPr/>
        </p:nvPicPr>
        <p:blipFill>
          <a:blip r:embed="rId4"/>
          <a:stretch>
            <a:fillRect/>
          </a:stretch>
        </p:blipFill>
        <p:spPr>
          <a:xfrm rot="2640000">
            <a:off x="9026565" y="158383"/>
            <a:ext cx="120771" cy="122777"/>
          </a:xfrm>
          <a:prstGeom prst="rect">
            <a:avLst/>
          </a:prstGeom>
        </p:spPr>
      </p:pic>
      <p:sp>
        <p:nvSpPr>
          <p:cNvPr id="34" name="Cube 33">
            <a:extLst>
              <a:ext uri="{FF2B5EF4-FFF2-40B4-BE49-F238E27FC236}">
                <a16:creationId xmlns:a16="http://schemas.microsoft.com/office/drawing/2014/main" xmlns="" id="{B8672D2A-4070-4451-B950-80D04BA19495}"/>
              </a:ext>
            </a:extLst>
          </p:cNvPr>
          <p:cNvSpPr/>
          <p:nvPr/>
        </p:nvSpPr>
        <p:spPr>
          <a:xfrm>
            <a:off x="9541311" y="79191"/>
            <a:ext cx="242998" cy="250825"/>
          </a:xfrm>
          <a:prstGeom prst="cub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36" name="Image 5" descr="link.png">
            <a:extLst>
              <a:ext uri="{FF2B5EF4-FFF2-40B4-BE49-F238E27FC236}">
                <a16:creationId xmlns:a16="http://schemas.microsoft.com/office/drawing/2014/main" xmlns="" id="{BE45FF54-6556-4C79-A073-11983B63A03B}"/>
              </a:ext>
            </a:extLst>
          </p:cNvPr>
          <p:cNvPicPr>
            <a:picLocks noChangeAspect="1"/>
          </p:cNvPicPr>
          <p:nvPr/>
        </p:nvPicPr>
        <p:blipFill>
          <a:blip r:embed="rId4"/>
          <a:stretch>
            <a:fillRect/>
          </a:stretch>
        </p:blipFill>
        <p:spPr>
          <a:xfrm rot="2640000">
            <a:off x="9414604" y="158383"/>
            <a:ext cx="120771" cy="122777"/>
          </a:xfrm>
          <a:prstGeom prst="rect">
            <a:avLst/>
          </a:prstGeom>
        </p:spPr>
      </p:pic>
      <p:sp>
        <p:nvSpPr>
          <p:cNvPr id="38" name="Cube 37">
            <a:extLst>
              <a:ext uri="{FF2B5EF4-FFF2-40B4-BE49-F238E27FC236}">
                <a16:creationId xmlns:a16="http://schemas.microsoft.com/office/drawing/2014/main" xmlns="" id="{65E41383-AD9C-4F9E-9A47-636CB859BAC8}"/>
              </a:ext>
            </a:extLst>
          </p:cNvPr>
          <p:cNvSpPr/>
          <p:nvPr/>
        </p:nvSpPr>
        <p:spPr>
          <a:xfrm>
            <a:off x="9929350" y="79191"/>
            <a:ext cx="242998" cy="250825"/>
          </a:xfrm>
          <a:prstGeom prst="cub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40" name="Image 5" descr="link.png">
            <a:extLst>
              <a:ext uri="{FF2B5EF4-FFF2-40B4-BE49-F238E27FC236}">
                <a16:creationId xmlns:a16="http://schemas.microsoft.com/office/drawing/2014/main" xmlns="" id="{C6C549FC-8480-4761-8BB6-C76748368FB5}"/>
              </a:ext>
            </a:extLst>
          </p:cNvPr>
          <p:cNvPicPr>
            <a:picLocks noChangeAspect="1"/>
          </p:cNvPicPr>
          <p:nvPr/>
        </p:nvPicPr>
        <p:blipFill>
          <a:blip r:embed="rId4"/>
          <a:stretch>
            <a:fillRect/>
          </a:stretch>
        </p:blipFill>
        <p:spPr>
          <a:xfrm rot="2640000">
            <a:off x="9802644" y="142545"/>
            <a:ext cx="120771" cy="122777"/>
          </a:xfrm>
          <a:prstGeom prst="rect">
            <a:avLst/>
          </a:prstGeom>
        </p:spPr>
      </p:pic>
      <p:sp>
        <p:nvSpPr>
          <p:cNvPr id="42" name="Cube 41">
            <a:extLst>
              <a:ext uri="{FF2B5EF4-FFF2-40B4-BE49-F238E27FC236}">
                <a16:creationId xmlns:a16="http://schemas.microsoft.com/office/drawing/2014/main" xmlns="" id="{16A43898-E72A-49A7-AF4E-24E2E70F0C78}"/>
              </a:ext>
            </a:extLst>
          </p:cNvPr>
          <p:cNvSpPr/>
          <p:nvPr/>
        </p:nvSpPr>
        <p:spPr>
          <a:xfrm>
            <a:off x="10301551" y="79191"/>
            <a:ext cx="242998" cy="250825"/>
          </a:xfrm>
          <a:prstGeom prst="cube">
            <a:avLst/>
          </a:prstGeom>
          <a:solidFill>
            <a:srgbClr val="FFC10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44" name="Image 5" descr="link.png">
            <a:extLst>
              <a:ext uri="{FF2B5EF4-FFF2-40B4-BE49-F238E27FC236}">
                <a16:creationId xmlns:a16="http://schemas.microsoft.com/office/drawing/2014/main" xmlns="" id="{B17EAF9A-D4DD-4F63-B8BA-787C9C509E31}"/>
              </a:ext>
            </a:extLst>
          </p:cNvPr>
          <p:cNvPicPr>
            <a:picLocks noChangeAspect="1"/>
          </p:cNvPicPr>
          <p:nvPr/>
        </p:nvPicPr>
        <p:blipFill>
          <a:blip r:embed="rId4"/>
          <a:stretch>
            <a:fillRect/>
          </a:stretch>
        </p:blipFill>
        <p:spPr>
          <a:xfrm rot="2640000">
            <a:off x="10166925" y="142545"/>
            <a:ext cx="120771" cy="122777"/>
          </a:xfrm>
          <a:prstGeom prst="rect">
            <a:avLst/>
          </a:prstGeom>
        </p:spPr>
      </p:pic>
      <p:sp>
        <p:nvSpPr>
          <p:cNvPr id="46" name="Cube 45">
            <a:extLst>
              <a:ext uri="{FF2B5EF4-FFF2-40B4-BE49-F238E27FC236}">
                <a16:creationId xmlns:a16="http://schemas.microsoft.com/office/drawing/2014/main" xmlns="" id="{3716754E-C794-4BD5-9F64-E9E1CC43B157}"/>
              </a:ext>
            </a:extLst>
          </p:cNvPr>
          <p:cNvSpPr/>
          <p:nvPr/>
        </p:nvSpPr>
        <p:spPr>
          <a:xfrm>
            <a:off x="10681671" y="79191"/>
            <a:ext cx="242998" cy="250825"/>
          </a:xfrm>
          <a:prstGeom prst="cube">
            <a:avLst/>
          </a:prstGeom>
          <a:solidFill>
            <a:srgbClr val="FFC10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48" name="Image 5" descr="link.png">
            <a:extLst>
              <a:ext uri="{FF2B5EF4-FFF2-40B4-BE49-F238E27FC236}">
                <a16:creationId xmlns:a16="http://schemas.microsoft.com/office/drawing/2014/main" xmlns="" id="{CA007AB2-AE9A-4EDE-9879-0BC310C43174}"/>
              </a:ext>
            </a:extLst>
          </p:cNvPr>
          <p:cNvPicPr>
            <a:picLocks noChangeAspect="1"/>
          </p:cNvPicPr>
          <p:nvPr/>
        </p:nvPicPr>
        <p:blipFill>
          <a:blip r:embed="rId4"/>
          <a:stretch>
            <a:fillRect/>
          </a:stretch>
        </p:blipFill>
        <p:spPr>
          <a:xfrm rot="2640000">
            <a:off x="10547046" y="142545"/>
            <a:ext cx="120771" cy="122777"/>
          </a:xfrm>
          <a:prstGeom prst="rect">
            <a:avLst/>
          </a:prstGeom>
        </p:spPr>
      </p:pic>
      <p:sp>
        <p:nvSpPr>
          <p:cNvPr id="50" name="Cube 49">
            <a:extLst>
              <a:ext uri="{FF2B5EF4-FFF2-40B4-BE49-F238E27FC236}">
                <a16:creationId xmlns:a16="http://schemas.microsoft.com/office/drawing/2014/main" xmlns="" id="{4612A446-483D-4802-A7F5-635B8F50C659}"/>
              </a:ext>
            </a:extLst>
          </p:cNvPr>
          <p:cNvSpPr/>
          <p:nvPr/>
        </p:nvSpPr>
        <p:spPr>
          <a:xfrm>
            <a:off x="11045953" y="79191"/>
            <a:ext cx="242998" cy="250825"/>
          </a:xfrm>
          <a:prstGeom prst="cube">
            <a:avLst/>
          </a:prstGeom>
          <a:solidFill>
            <a:srgbClr val="FFC10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52" name="Image 5" descr="link.png">
            <a:extLst>
              <a:ext uri="{FF2B5EF4-FFF2-40B4-BE49-F238E27FC236}">
                <a16:creationId xmlns:a16="http://schemas.microsoft.com/office/drawing/2014/main" xmlns="" id="{58A42080-8215-4B1B-9569-345C7C89E45D}"/>
              </a:ext>
            </a:extLst>
          </p:cNvPr>
          <p:cNvPicPr>
            <a:picLocks noChangeAspect="1"/>
          </p:cNvPicPr>
          <p:nvPr/>
        </p:nvPicPr>
        <p:blipFill>
          <a:blip r:embed="rId4"/>
          <a:stretch>
            <a:fillRect/>
          </a:stretch>
        </p:blipFill>
        <p:spPr>
          <a:xfrm rot="2640000">
            <a:off x="10935085" y="142545"/>
            <a:ext cx="120771" cy="122777"/>
          </a:xfrm>
          <a:prstGeom prst="rect">
            <a:avLst/>
          </a:prstGeom>
        </p:spPr>
      </p:pic>
      <p:sp>
        <p:nvSpPr>
          <p:cNvPr id="62" name="Cube 61">
            <a:extLst>
              <a:ext uri="{FF2B5EF4-FFF2-40B4-BE49-F238E27FC236}">
                <a16:creationId xmlns:a16="http://schemas.microsoft.com/office/drawing/2014/main" xmlns="" id="{2F8B74D9-FDB3-4D82-B2A5-857326434026}"/>
              </a:ext>
            </a:extLst>
          </p:cNvPr>
          <p:cNvSpPr/>
          <p:nvPr/>
        </p:nvSpPr>
        <p:spPr>
          <a:xfrm>
            <a:off x="11427360" y="79191"/>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64" name="Image 5" descr="link.png">
            <a:extLst>
              <a:ext uri="{FF2B5EF4-FFF2-40B4-BE49-F238E27FC236}">
                <a16:creationId xmlns:a16="http://schemas.microsoft.com/office/drawing/2014/main" xmlns="" id="{5761630C-E7D2-447B-86F5-4CD64AC8ECA0}"/>
              </a:ext>
            </a:extLst>
          </p:cNvPr>
          <p:cNvPicPr>
            <a:picLocks noChangeAspect="1"/>
          </p:cNvPicPr>
          <p:nvPr/>
        </p:nvPicPr>
        <p:blipFill>
          <a:blip r:embed="rId4"/>
          <a:stretch>
            <a:fillRect/>
          </a:stretch>
        </p:blipFill>
        <p:spPr>
          <a:xfrm rot="2640000">
            <a:off x="11300653" y="158383"/>
            <a:ext cx="120771" cy="122777"/>
          </a:xfrm>
          <a:prstGeom prst="rect">
            <a:avLst/>
          </a:prstGeom>
        </p:spPr>
      </p:pic>
      <p:sp>
        <p:nvSpPr>
          <p:cNvPr id="66" name="Cube 65">
            <a:extLst>
              <a:ext uri="{FF2B5EF4-FFF2-40B4-BE49-F238E27FC236}">
                <a16:creationId xmlns:a16="http://schemas.microsoft.com/office/drawing/2014/main" xmlns="" id="{DC94CFE7-04F4-4F88-BDBF-574CE2D065C1}"/>
              </a:ext>
            </a:extLst>
          </p:cNvPr>
          <p:cNvSpPr/>
          <p:nvPr/>
        </p:nvSpPr>
        <p:spPr>
          <a:xfrm>
            <a:off x="11815399" y="79191"/>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68" name="Image 5" descr="link.png">
            <a:extLst>
              <a:ext uri="{FF2B5EF4-FFF2-40B4-BE49-F238E27FC236}">
                <a16:creationId xmlns:a16="http://schemas.microsoft.com/office/drawing/2014/main" xmlns="" id="{193F9F30-6FA1-4826-A969-E158E90969C6}"/>
              </a:ext>
            </a:extLst>
          </p:cNvPr>
          <p:cNvPicPr>
            <a:picLocks noChangeAspect="1"/>
          </p:cNvPicPr>
          <p:nvPr/>
        </p:nvPicPr>
        <p:blipFill>
          <a:blip r:embed="rId4"/>
          <a:stretch>
            <a:fillRect/>
          </a:stretch>
        </p:blipFill>
        <p:spPr>
          <a:xfrm rot="2640000">
            <a:off x="11688692" y="158383"/>
            <a:ext cx="120771" cy="122777"/>
          </a:xfrm>
          <a:prstGeom prst="rect">
            <a:avLst/>
          </a:prstGeom>
        </p:spPr>
      </p:pic>
      <p:pic>
        <p:nvPicPr>
          <p:cNvPr id="88" name="Image 88" descr="Blockchain-Blockchain-Technology-Edureka.gif">
            <a:extLst>
              <a:ext uri="{FF2B5EF4-FFF2-40B4-BE49-F238E27FC236}">
                <a16:creationId xmlns:a16="http://schemas.microsoft.com/office/drawing/2014/main" xmlns="" id="{6D8D03E9-932A-4D2D-9F52-845101A83A02}"/>
              </a:ext>
            </a:extLst>
          </p:cNvPr>
          <p:cNvPicPr>
            <a:picLocks noChangeAspect="1"/>
          </p:cNvPicPr>
          <p:nvPr/>
        </p:nvPicPr>
        <p:blipFill>
          <a:blip r:embed="rId5">
            <a:duotone>
              <a:schemeClr val="accent4">
                <a:shade val="45000"/>
                <a:satMod val="135000"/>
              </a:schemeClr>
              <a:prstClr val="white"/>
            </a:duotone>
          </a:blip>
          <a:stretch>
            <a:fillRect/>
          </a:stretch>
        </p:blipFill>
        <p:spPr>
          <a:xfrm>
            <a:off x="0" y="1561089"/>
            <a:ext cx="5541530" cy="2256702"/>
          </a:xfrm>
          <a:prstGeom prst="rect">
            <a:avLst/>
          </a:prstGeom>
        </p:spPr>
      </p:pic>
      <p:sp>
        <p:nvSpPr>
          <p:cNvPr id="90" name="ZoneTexte 89">
            <a:extLst>
              <a:ext uri="{FF2B5EF4-FFF2-40B4-BE49-F238E27FC236}">
                <a16:creationId xmlns:a16="http://schemas.microsoft.com/office/drawing/2014/main" xmlns="" id="{F44D62A5-00CC-47EB-94F2-0E86BC768631}"/>
              </a:ext>
            </a:extLst>
          </p:cNvPr>
          <p:cNvSpPr txBox="1"/>
          <p:nvPr/>
        </p:nvSpPr>
        <p:spPr>
          <a:xfrm>
            <a:off x="9748508" y="6611309"/>
            <a:ext cx="6096000" cy="21544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800"/>
              <a:t>https://www.edureka.co/blog/blockchain-technology/</a:t>
            </a:r>
          </a:p>
        </p:txBody>
      </p:sp>
      <p:sp>
        <p:nvSpPr>
          <p:cNvPr id="49" name="Légende sans bordure 2 48"/>
          <p:cNvSpPr/>
          <p:nvPr/>
        </p:nvSpPr>
        <p:spPr>
          <a:xfrm rot="19256696">
            <a:off x="8321665" y="1478213"/>
            <a:ext cx="1884519" cy="165752"/>
          </a:xfrm>
          <a:prstGeom prst="callout2">
            <a:avLst>
              <a:gd name="adj1" fmla="val 58434"/>
              <a:gd name="adj2" fmla="val 103714"/>
              <a:gd name="adj3" fmla="val 51411"/>
              <a:gd name="adj4" fmla="val 127959"/>
              <a:gd name="adj5" fmla="val -65582"/>
              <a:gd name="adj6" fmla="val 136279"/>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1600">
                <a:latin typeface="Century Gothic" panose="020B0502020202020204" pitchFamily="34" charset="0"/>
              </a:rPr>
              <a:t> </a:t>
            </a:r>
            <a:r>
              <a:rPr lang="fr-FR" sz="1600">
                <a:solidFill>
                  <a:schemeClr val="tx1">
                    <a:lumMod val="65000"/>
                    <a:lumOff val="35000"/>
                  </a:schemeClr>
                </a:solidFill>
                <a:latin typeface="Century Gothic" panose="020B0502020202020204" pitchFamily="34" charset="0"/>
              </a:rPr>
              <a:t>Cas d’utilisation</a:t>
            </a:r>
          </a:p>
        </p:txBody>
      </p:sp>
      <p:sp>
        <p:nvSpPr>
          <p:cNvPr id="51" name="Légende sans bordure 2 50"/>
          <p:cNvSpPr/>
          <p:nvPr/>
        </p:nvSpPr>
        <p:spPr>
          <a:xfrm rot="19256696">
            <a:off x="8432473" y="1600200"/>
            <a:ext cx="2119614" cy="166688"/>
          </a:xfrm>
          <a:prstGeom prst="callout2">
            <a:avLst>
              <a:gd name="adj1" fmla="val 58434"/>
              <a:gd name="adj2" fmla="val 103714"/>
              <a:gd name="adj3" fmla="val 51411"/>
              <a:gd name="adj4" fmla="val 127959"/>
              <a:gd name="adj5" fmla="val -65582"/>
              <a:gd name="adj6" fmla="val 136279"/>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1600">
                <a:latin typeface="Century Gothic" panose="020B0502020202020204" pitchFamily="34" charset="0"/>
              </a:rPr>
              <a:t> </a:t>
            </a:r>
            <a:r>
              <a:rPr lang="fr-FR" sz="1600">
                <a:solidFill>
                  <a:schemeClr val="tx1">
                    <a:lumMod val="65000"/>
                    <a:lumOff val="35000"/>
                  </a:schemeClr>
                </a:solidFill>
                <a:latin typeface="Century Gothic" panose="020B0502020202020204" pitchFamily="34" charset="0"/>
              </a:rPr>
              <a:t>Conclusion projet</a:t>
            </a:r>
          </a:p>
        </p:txBody>
      </p:sp>
      <p:sp>
        <p:nvSpPr>
          <p:cNvPr id="5" name="Rectangle 4"/>
          <p:cNvSpPr/>
          <p:nvPr/>
        </p:nvSpPr>
        <p:spPr>
          <a:xfrm>
            <a:off x="4160171" y="1172666"/>
            <a:ext cx="2080085" cy="6212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numéro de diapositive 8"/>
          <p:cNvSpPr>
            <a:spLocks noGrp="1"/>
          </p:cNvSpPr>
          <p:nvPr>
            <p:ph type="sldNum" sz="quarter" idx="12"/>
          </p:nvPr>
        </p:nvSpPr>
        <p:spPr/>
        <p:txBody>
          <a:bodyPr/>
          <a:lstStyle/>
          <a:p>
            <a:fld id="{27C6CCC6-2BE5-4E42-96A4-D1E8E81A3D8E}" type="slidenum">
              <a:rPr lang="de-DE" smtClean="0"/>
              <a:t>19</a:t>
            </a:fld>
            <a:endParaRPr lang="de-DE"/>
          </a:p>
        </p:txBody>
      </p:sp>
      <p:sp>
        <p:nvSpPr>
          <p:cNvPr id="10" name="Espace réservé du pied de page 9"/>
          <p:cNvSpPr>
            <a:spLocks noGrp="1"/>
          </p:cNvSpPr>
          <p:nvPr>
            <p:ph type="ftr" sz="quarter" idx="11"/>
          </p:nvPr>
        </p:nvSpPr>
        <p:spPr/>
        <p:txBody>
          <a:bodyPr/>
          <a:lstStyle/>
          <a:p>
            <a:r>
              <a:rPr lang="fr-FR"/>
              <a:t>P2018 | PX504 - Projet innovation  |  PROJET K | GROUPE 7 | 19/12/2018</a:t>
            </a:r>
            <a:endParaRPr lang="de-DE"/>
          </a:p>
        </p:txBody>
      </p:sp>
      <p:sp>
        <p:nvSpPr>
          <p:cNvPr id="41" name="Légende sans bordure 2 50">
            <a:extLst>
              <a:ext uri="{FF2B5EF4-FFF2-40B4-BE49-F238E27FC236}">
                <a16:creationId xmlns:a16="http://schemas.microsoft.com/office/drawing/2014/main" xmlns="" id="{31E8CF82-E343-4223-82D1-0D68735A5103}"/>
              </a:ext>
            </a:extLst>
          </p:cNvPr>
          <p:cNvSpPr/>
          <p:nvPr/>
        </p:nvSpPr>
        <p:spPr>
          <a:xfrm rot="19256696">
            <a:off x="8316193" y="1828800"/>
            <a:ext cx="2513723" cy="166688"/>
          </a:xfrm>
          <a:prstGeom prst="callout2">
            <a:avLst>
              <a:gd name="adj1" fmla="val 58434"/>
              <a:gd name="adj2" fmla="val 103714"/>
              <a:gd name="adj3" fmla="val 51411"/>
              <a:gd name="adj4" fmla="val 127959"/>
              <a:gd name="adj5" fmla="val -65582"/>
              <a:gd name="adj6" fmla="val 136279"/>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1600">
                <a:latin typeface="Century Gothic" panose="020B0502020202020204" pitchFamily="34" charset="0"/>
              </a:rPr>
              <a:t> </a:t>
            </a:r>
            <a:r>
              <a:rPr lang="fr-FR" sz="1600">
                <a:solidFill>
                  <a:schemeClr val="tx1">
                    <a:lumMod val="65000"/>
                    <a:lumOff val="35000"/>
                  </a:schemeClr>
                </a:solidFill>
                <a:latin typeface="Century Gothic" panose="020B0502020202020204" pitchFamily="34" charset="0"/>
              </a:rPr>
              <a:t>Conclusion Blockchain</a:t>
            </a:r>
          </a:p>
        </p:txBody>
      </p:sp>
    </p:spTree>
    <p:extLst>
      <p:ext uri="{BB962C8B-B14F-4D97-AF65-F5344CB8AC3E}">
        <p14:creationId xmlns:p14="http://schemas.microsoft.com/office/powerpoint/2010/main" val="5712606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E51643B1-8680-4820-9057-3102CF7180A7}"/>
              </a:ext>
            </a:extLst>
          </p:cNvPr>
          <p:cNvSpPr txBox="1"/>
          <p:nvPr/>
        </p:nvSpPr>
        <p:spPr>
          <a:xfrm>
            <a:off x="-3285" y="3457575"/>
            <a:ext cx="12204810" cy="110799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6600">
                <a:solidFill>
                  <a:srgbClr val="0070C0"/>
                </a:solidFill>
              </a:rPr>
              <a:t>20€</a:t>
            </a:r>
            <a:r>
              <a:rPr lang="fr-FR" sz="6600"/>
              <a:t>  </a:t>
            </a:r>
            <a:r>
              <a:rPr lang="fr-FR" sz="3200">
                <a:solidFill>
                  <a:srgbClr val="3A3838"/>
                </a:solidFill>
              </a:rPr>
              <a:t>en 2010</a:t>
            </a:r>
            <a:r>
              <a:rPr lang="fr-FR" sz="6600">
                <a:solidFill>
                  <a:srgbClr val="3A3838"/>
                </a:solidFill>
              </a:rPr>
              <a:t> </a:t>
            </a:r>
            <a:r>
              <a:rPr lang="fr-FR" sz="2000">
                <a:solidFill>
                  <a:srgbClr val="2E75B5"/>
                </a:solidFill>
              </a:rPr>
              <a:t>(1 BTC = 0.0468€)</a:t>
            </a:r>
            <a:endParaRPr lang="fr-FR" sz="2000"/>
          </a:p>
        </p:txBody>
      </p:sp>
      <p:sp>
        <p:nvSpPr>
          <p:cNvPr id="10" name="ZoneTexte 9">
            <a:extLst>
              <a:ext uri="{FF2B5EF4-FFF2-40B4-BE49-F238E27FC236}">
                <a16:creationId xmlns:a16="http://schemas.microsoft.com/office/drawing/2014/main" xmlns="" id="{F76ECBC4-4356-4492-AD80-873DD77946FB}"/>
              </a:ext>
            </a:extLst>
          </p:cNvPr>
          <p:cNvSpPr txBox="1"/>
          <p:nvPr/>
        </p:nvSpPr>
        <p:spPr>
          <a:xfrm>
            <a:off x="876790" y="4263491"/>
            <a:ext cx="7310637" cy="10160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6000">
                <a:solidFill>
                  <a:srgbClr val="0070C0"/>
                </a:solidFill>
              </a:rPr>
              <a:t>_____ €</a:t>
            </a:r>
            <a:r>
              <a:rPr lang="fr-FR"/>
              <a:t>       </a:t>
            </a:r>
            <a:r>
              <a:rPr lang="fr-FR" sz="3200">
                <a:solidFill>
                  <a:srgbClr val="3A3838"/>
                </a:solidFill>
              </a:rPr>
              <a:t>en 2017</a:t>
            </a:r>
            <a:endParaRPr lang="fr-FR" sz="3200"/>
          </a:p>
        </p:txBody>
      </p:sp>
      <p:sp>
        <p:nvSpPr>
          <p:cNvPr id="19" name="ZoneTexte 18">
            <a:extLst>
              <a:ext uri="{FF2B5EF4-FFF2-40B4-BE49-F238E27FC236}">
                <a16:creationId xmlns:a16="http://schemas.microsoft.com/office/drawing/2014/main" xmlns="" id="{9A115CB1-58A5-435B-8CE7-8C8F74BADFB2}"/>
              </a:ext>
            </a:extLst>
          </p:cNvPr>
          <p:cNvSpPr txBox="1"/>
          <p:nvPr/>
        </p:nvSpPr>
        <p:spPr>
          <a:xfrm>
            <a:off x="6589398" y="4535170"/>
            <a:ext cx="3075548" cy="61555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fr-FR" sz="1400">
              <a:solidFill>
                <a:srgbClr val="2E75B5"/>
              </a:solidFill>
            </a:endParaRPr>
          </a:p>
          <a:p>
            <a:r>
              <a:rPr lang="fr-FR" sz="1400">
                <a:solidFill>
                  <a:srgbClr val="2E75B5"/>
                </a:solidFill>
              </a:rPr>
              <a:t>  </a:t>
            </a:r>
            <a:r>
              <a:rPr lang="fr-FR" sz="2000">
                <a:solidFill>
                  <a:srgbClr val="2E75B5"/>
                </a:solidFill>
              </a:rPr>
              <a:t> (1 BTC = 15000€)</a:t>
            </a:r>
            <a:endParaRPr lang="fr-FR" sz="2000"/>
          </a:p>
        </p:txBody>
      </p:sp>
      <p:sp>
        <p:nvSpPr>
          <p:cNvPr id="20" name="ZoneTexte 19">
            <a:extLst>
              <a:ext uri="{FF2B5EF4-FFF2-40B4-BE49-F238E27FC236}">
                <a16:creationId xmlns:a16="http://schemas.microsoft.com/office/drawing/2014/main" xmlns="" id="{71AF1774-3853-47B5-96D7-0F016E45CB2C}"/>
              </a:ext>
            </a:extLst>
          </p:cNvPr>
          <p:cNvSpPr txBox="1"/>
          <p:nvPr/>
        </p:nvSpPr>
        <p:spPr>
          <a:xfrm rot="-1080000">
            <a:off x="1942539" y="3810000"/>
            <a:ext cx="7466227" cy="1016000"/>
          </a:xfrm>
          <a:prstGeom prst="rect">
            <a:avLst/>
          </a:prstGeom>
          <a:solidFill>
            <a:srgbClr val="E83F6F"/>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6000">
                <a:solidFill>
                  <a:srgbClr val="FFFFFF"/>
                </a:solidFill>
              </a:rPr>
              <a:t>6 410 256€</a:t>
            </a:r>
            <a:endParaRPr lang="fr-FR"/>
          </a:p>
        </p:txBody>
      </p:sp>
      <p:pic>
        <p:nvPicPr>
          <p:cNvPr id="2" name="Image 2" descr="Résultat de recherche d'images pour &quot;picsou&quot;">
            <a:extLst>
              <a:ext uri="{FF2B5EF4-FFF2-40B4-BE49-F238E27FC236}">
                <a16:creationId xmlns:a16="http://schemas.microsoft.com/office/drawing/2014/main" xmlns="" id="{E7D3C96A-F0CC-498A-8227-CEDD5F526C57}"/>
              </a:ext>
            </a:extLst>
          </p:cNvPr>
          <p:cNvPicPr>
            <a:picLocks noChangeAspect="1"/>
          </p:cNvPicPr>
          <p:nvPr/>
        </p:nvPicPr>
        <p:blipFill>
          <a:blip r:embed="rId3"/>
          <a:stretch>
            <a:fillRect/>
          </a:stretch>
        </p:blipFill>
        <p:spPr>
          <a:xfrm>
            <a:off x="4618292" y="247650"/>
            <a:ext cx="2743200" cy="2743200"/>
          </a:xfrm>
          <a:prstGeom prst="rect">
            <a:avLst/>
          </a:prstGeom>
        </p:spPr>
      </p:pic>
      <p:pic>
        <p:nvPicPr>
          <p:cNvPr id="7" name="Image 7" descr="opengraph.png">
            <a:extLst>
              <a:ext uri="{FF2B5EF4-FFF2-40B4-BE49-F238E27FC236}">
                <a16:creationId xmlns:a16="http://schemas.microsoft.com/office/drawing/2014/main" xmlns="" id="{DC345D3D-C772-4C7C-898B-983897448F5E}"/>
              </a:ext>
            </a:extLst>
          </p:cNvPr>
          <p:cNvPicPr>
            <a:picLocks noChangeAspect="1"/>
          </p:cNvPicPr>
          <p:nvPr/>
        </p:nvPicPr>
        <p:blipFill>
          <a:blip r:embed="rId4"/>
          <a:stretch>
            <a:fillRect/>
          </a:stretch>
        </p:blipFill>
        <p:spPr>
          <a:xfrm>
            <a:off x="5185861" y="2162820"/>
            <a:ext cx="444593" cy="444581"/>
          </a:xfrm>
          <a:prstGeom prst="rect">
            <a:avLst/>
          </a:prstGeom>
        </p:spPr>
      </p:pic>
      <p:pic>
        <p:nvPicPr>
          <p:cNvPr id="21" name="Image 7" descr="opengraph.png">
            <a:extLst>
              <a:ext uri="{FF2B5EF4-FFF2-40B4-BE49-F238E27FC236}">
                <a16:creationId xmlns:a16="http://schemas.microsoft.com/office/drawing/2014/main" xmlns="" id="{7D73DEBC-F248-419D-804F-E249E62E5F64}"/>
              </a:ext>
            </a:extLst>
          </p:cNvPr>
          <p:cNvPicPr>
            <a:picLocks noChangeAspect="1"/>
          </p:cNvPicPr>
          <p:nvPr/>
        </p:nvPicPr>
        <p:blipFill>
          <a:blip r:embed="rId4"/>
          <a:stretch>
            <a:fillRect/>
          </a:stretch>
        </p:blipFill>
        <p:spPr>
          <a:xfrm>
            <a:off x="5043397" y="1976438"/>
            <a:ext cx="144572" cy="142972"/>
          </a:xfrm>
          <a:prstGeom prst="rect">
            <a:avLst/>
          </a:prstGeom>
        </p:spPr>
      </p:pic>
      <p:pic>
        <p:nvPicPr>
          <p:cNvPr id="22" name="Image 7" descr="opengraph.png">
            <a:extLst>
              <a:ext uri="{FF2B5EF4-FFF2-40B4-BE49-F238E27FC236}">
                <a16:creationId xmlns:a16="http://schemas.microsoft.com/office/drawing/2014/main" xmlns="" id="{C94DB0B6-32C0-4379-8CF1-86B09C955440}"/>
              </a:ext>
            </a:extLst>
          </p:cNvPr>
          <p:cNvPicPr>
            <a:picLocks noChangeAspect="1"/>
          </p:cNvPicPr>
          <p:nvPr/>
        </p:nvPicPr>
        <p:blipFill>
          <a:blip r:embed="rId4"/>
          <a:stretch>
            <a:fillRect/>
          </a:stretch>
        </p:blipFill>
        <p:spPr>
          <a:xfrm>
            <a:off x="5077461" y="1854062"/>
            <a:ext cx="150959" cy="150942"/>
          </a:xfrm>
          <a:prstGeom prst="rect">
            <a:avLst/>
          </a:prstGeom>
        </p:spPr>
      </p:pic>
      <p:pic>
        <p:nvPicPr>
          <p:cNvPr id="23" name="Image 7" descr="opengraph.png">
            <a:extLst>
              <a:ext uri="{FF2B5EF4-FFF2-40B4-BE49-F238E27FC236}">
                <a16:creationId xmlns:a16="http://schemas.microsoft.com/office/drawing/2014/main" xmlns="" id="{B71F5BD3-AA39-4FF9-A980-666CE9806685}"/>
              </a:ext>
            </a:extLst>
          </p:cNvPr>
          <p:cNvPicPr>
            <a:picLocks noChangeAspect="1"/>
          </p:cNvPicPr>
          <p:nvPr/>
        </p:nvPicPr>
        <p:blipFill>
          <a:blip r:embed="rId4"/>
          <a:stretch>
            <a:fillRect/>
          </a:stretch>
        </p:blipFill>
        <p:spPr>
          <a:xfrm>
            <a:off x="4636223" y="2079212"/>
            <a:ext cx="214478" cy="214457"/>
          </a:xfrm>
          <a:prstGeom prst="rect">
            <a:avLst/>
          </a:prstGeom>
        </p:spPr>
      </p:pic>
      <p:pic>
        <p:nvPicPr>
          <p:cNvPr id="24" name="Image 7" descr="opengraph.png">
            <a:extLst>
              <a:ext uri="{FF2B5EF4-FFF2-40B4-BE49-F238E27FC236}">
                <a16:creationId xmlns:a16="http://schemas.microsoft.com/office/drawing/2014/main" xmlns="" id="{C786C653-D73C-4A0A-9D4C-3DE8A9E2F4E0}"/>
              </a:ext>
            </a:extLst>
          </p:cNvPr>
          <p:cNvPicPr>
            <a:picLocks noChangeAspect="1"/>
          </p:cNvPicPr>
          <p:nvPr/>
        </p:nvPicPr>
        <p:blipFill>
          <a:blip r:embed="rId4"/>
          <a:stretch>
            <a:fillRect/>
          </a:stretch>
        </p:blipFill>
        <p:spPr>
          <a:xfrm>
            <a:off x="4475458" y="2384493"/>
            <a:ext cx="214478" cy="214457"/>
          </a:xfrm>
          <a:prstGeom prst="rect">
            <a:avLst/>
          </a:prstGeom>
        </p:spPr>
      </p:pic>
      <p:pic>
        <p:nvPicPr>
          <p:cNvPr id="25" name="Image 7" descr="opengraph.png">
            <a:extLst>
              <a:ext uri="{FF2B5EF4-FFF2-40B4-BE49-F238E27FC236}">
                <a16:creationId xmlns:a16="http://schemas.microsoft.com/office/drawing/2014/main" xmlns="" id="{42DD78E8-B055-46D5-9ACE-DB1FF3B283B2}"/>
              </a:ext>
            </a:extLst>
          </p:cNvPr>
          <p:cNvPicPr>
            <a:picLocks noChangeAspect="1"/>
          </p:cNvPicPr>
          <p:nvPr/>
        </p:nvPicPr>
        <p:blipFill>
          <a:blip r:embed="rId4"/>
          <a:stretch>
            <a:fillRect/>
          </a:stretch>
        </p:blipFill>
        <p:spPr>
          <a:xfrm>
            <a:off x="4170746" y="2765219"/>
            <a:ext cx="214478" cy="214457"/>
          </a:xfrm>
          <a:prstGeom prst="rect">
            <a:avLst/>
          </a:prstGeom>
        </p:spPr>
      </p:pic>
      <p:pic>
        <p:nvPicPr>
          <p:cNvPr id="26" name="Image 7" descr="opengraph.png">
            <a:extLst>
              <a:ext uri="{FF2B5EF4-FFF2-40B4-BE49-F238E27FC236}">
                <a16:creationId xmlns:a16="http://schemas.microsoft.com/office/drawing/2014/main" xmlns="" id="{A052E7B8-1529-4DD0-90E3-0DE24045D4AD}"/>
              </a:ext>
            </a:extLst>
          </p:cNvPr>
          <p:cNvPicPr>
            <a:picLocks noChangeAspect="1"/>
          </p:cNvPicPr>
          <p:nvPr/>
        </p:nvPicPr>
        <p:blipFill>
          <a:blip r:embed="rId4"/>
          <a:stretch>
            <a:fillRect/>
          </a:stretch>
        </p:blipFill>
        <p:spPr>
          <a:xfrm>
            <a:off x="4277593" y="2761261"/>
            <a:ext cx="214478" cy="214457"/>
          </a:xfrm>
          <a:prstGeom prst="rect">
            <a:avLst/>
          </a:prstGeom>
        </p:spPr>
      </p:pic>
      <p:pic>
        <p:nvPicPr>
          <p:cNvPr id="27" name="Image 7" descr="opengraph.png">
            <a:extLst>
              <a:ext uri="{FF2B5EF4-FFF2-40B4-BE49-F238E27FC236}">
                <a16:creationId xmlns:a16="http://schemas.microsoft.com/office/drawing/2014/main" xmlns="" id="{6878ED77-6007-4331-8E2F-0A43D3A580D6}"/>
              </a:ext>
            </a:extLst>
          </p:cNvPr>
          <p:cNvPicPr>
            <a:picLocks noChangeAspect="1"/>
          </p:cNvPicPr>
          <p:nvPr/>
        </p:nvPicPr>
        <p:blipFill>
          <a:blip r:embed="rId4"/>
          <a:stretch>
            <a:fillRect/>
          </a:stretch>
        </p:blipFill>
        <p:spPr>
          <a:xfrm>
            <a:off x="4199313" y="2646466"/>
            <a:ext cx="214478" cy="214457"/>
          </a:xfrm>
          <a:prstGeom prst="rect">
            <a:avLst/>
          </a:prstGeom>
        </p:spPr>
      </p:pic>
      <p:pic>
        <p:nvPicPr>
          <p:cNvPr id="28" name="Image 7" descr="opengraph.png">
            <a:extLst>
              <a:ext uri="{FF2B5EF4-FFF2-40B4-BE49-F238E27FC236}">
                <a16:creationId xmlns:a16="http://schemas.microsoft.com/office/drawing/2014/main" xmlns="" id="{1D74A1E0-2E43-4FAF-AB25-7A01524BD4B4}"/>
              </a:ext>
            </a:extLst>
          </p:cNvPr>
          <p:cNvPicPr>
            <a:picLocks noChangeAspect="1"/>
          </p:cNvPicPr>
          <p:nvPr/>
        </p:nvPicPr>
        <p:blipFill>
          <a:blip r:embed="rId4"/>
          <a:stretch>
            <a:fillRect/>
          </a:stretch>
        </p:blipFill>
        <p:spPr>
          <a:xfrm>
            <a:off x="4422530" y="2749386"/>
            <a:ext cx="214478" cy="214457"/>
          </a:xfrm>
          <a:prstGeom prst="rect">
            <a:avLst/>
          </a:prstGeom>
        </p:spPr>
      </p:pic>
      <p:pic>
        <p:nvPicPr>
          <p:cNvPr id="29" name="Image 7" descr="opengraph.png">
            <a:extLst>
              <a:ext uri="{FF2B5EF4-FFF2-40B4-BE49-F238E27FC236}">
                <a16:creationId xmlns:a16="http://schemas.microsoft.com/office/drawing/2014/main" xmlns="" id="{47D35DC0-5650-406D-8441-164E7C9768FD}"/>
              </a:ext>
            </a:extLst>
          </p:cNvPr>
          <p:cNvPicPr>
            <a:picLocks noChangeAspect="1"/>
          </p:cNvPicPr>
          <p:nvPr/>
        </p:nvPicPr>
        <p:blipFill>
          <a:blip r:embed="rId4"/>
          <a:stretch>
            <a:fillRect/>
          </a:stretch>
        </p:blipFill>
        <p:spPr>
          <a:xfrm>
            <a:off x="4618293" y="2741469"/>
            <a:ext cx="214478" cy="214457"/>
          </a:xfrm>
          <a:prstGeom prst="rect">
            <a:avLst/>
          </a:prstGeom>
        </p:spPr>
      </p:pic>
      <p:pic>
        <p:nvPicPr>
          <p:cNvPr id="30" name="Image 7" descr="opengraph.png">
            <a:extLst>
              <a:ext uri="{FF2B5EF4-FFF2-40B4-BE49-F238E27FC236}">
                <a16:creationId xmlns:a16="http://schemas.microsoft.com/office/drawing/2014/main" xmlns="" id="{D90B750A-B30A-4FE7-B5EC-3928CF33737E}"/>
              </a:ext>
            </a:extLst>
          </p:cNvPr>
          <p:cNvPicPr>
            <a:picLocks noChangeAspect="1"/>
          </p:cNvPicPr>
          <p:nvPr/>
        </p:nvPicPr>
        <p:blipFill>
          <a:blip r:embed="rId4"/>
          <a:stretch>
            <a:fillRect/>
          </a:stretch>
        </p:blipFill>
        <p:spPr>
          <a:xfrm>
            <a:off x="4529377" y="2638549"/>
            <a:ext cx="214478" cy="214457"/>
          </a:xfrm>
          <a:prstGeom prst="rect">
            <a:avLst/>
          </a:prstGeom>
        </p:spPr>
      </p:pic>
      <p:pic>
        <p:nvPicPr>
          <p:cNvPr id="31" name="Image 7" descr="opengraph.png">
            <a:extLst>
              <a:ext uri="{FF2B5EF4-FFF2-40B4-BE49-F238E27FC236}">
                <a16:creationId xmlns:a16="http://schemas.microsoft.com/office/drawing/2014/main" xmlns="" id="{2C57089A-0433-4A99-90CF-3345CDB7C91B}"/>
              </a:ext>
            </a:extLst>
          </p:cNvPr>
          <p:cNvPicPr>
            <a:picLocks noChangeAspect="1"/>
          </p:cNvPicPr>
          <p:nvPr/>
        </p:nvPicPr>
        <p:blipFill>
          <a:blip r:embed="rId4"/>
          <a:stretch>
            <a:fillRect/>
          </a:stretch>
        </p:blipFill>
        <p:spPr>
          <a:xfrm>
            <a:off x="4384440" y="2630632"/>
            <a:ext cx="214478" cy="214457"/>
          </a:xfrm>
          <a:prstGeom prst="rect">
            <a:avLst/>
          </a:prstGeom>
        </p:spPr>
      </p:pic>
      <p:pic>
        <p:nvPicPr>
          <p:cNvPr id="32" name="Image 7" descr="opengraph.png">
            <a:extLst>
              <a:ext uri="{FF2B5EF4-FFF2-40B4-BE49-F238E27FC236}">
                <a16:creationId xmlns:a16="http://schemas.microsoft.com/office/drawing/2014/main" xmlns="" id="{1856362C-661C-4525-AE22-51809DB8A856}"/>
              </a:ext>
            </a:extLst>
          </p:cNvPr>
          <p:cNvPicPr>
            <a:picLocks noChangeAspect="1"/>
          </p:cNvPicPr>
          <p:nvPr/>
        </p:nvPicPr>
        <p:blipFill>
          <a:blip r:embed="rId4"/>
          <a:stretch>
            <a:fillRect/>
          </a:stretch>
        </p:blipFill>
        <p:spPr>
          <a:xfrm>
            <a:off x="4261764" y="2531671"/>
            <a:ext cx="214478" cy="214457"/>
          </a:xfrm>
          <a:prstGeom prst="rect">
            <a:avLst/>
          </a:prstGeom>
        </p:spPr>
      </p:pic>
      <p:sp>
        <p:nvSpPr>
          <p:cNvPr id="3" name="Espace réservé du numéro de diapositive 2"/>
          <p:cNvSpPr>
            <a:spLocks noGrp="1"/>
          </p:cNvSpPr>
          <p:nvPr>
            <p:ph type="sldNum" sz="quarter" idx="12"/>
          </p:nvPr>
        </p:nvSpPr>
        <p:spPr/>
        <p:txBody>
          <a:bodyPr/>
          <a:lstStyle/>
          <a:p>
            <a:fld id="{27C6CCC6-2BE5-4E42-96A4-D1E8E81A3D8E}" type="slidenum">
              <a:rPr lang="de-DE" smtClean="0"/>
              <a:t>2</a:t>
            </a:fld>
            <a:endParaRPr lang="de-DE"/>
          </a:p>
        </p:txBody>
      </p:sp>
      <p:sp>
        <p:nvSpPr>
          <p:cNvPr id="4" name="Espace réservé du pied de page 3"/>
          <p:cNvSpPr>
            <a:spLocks noGrp="1"/>
          </p:cNvSpPr>
          <p:nvPr>
            <p:ph type="ftr" sz="quarter" idx="11"/>
          </p:nvPr>
        </p:nvSpPr>
        <p:spPr/>
        <p:txBody>
          <a:bodyPr/>
          <a:lstStyle/>
          <a:p>
            <a:r>
              <a:rPr lang="fr-FR"/>
              <a:t>P2018 | PX504 - Projet innovation  |  PROJET K | GROUPE 7 | 19/12/2018</a:t>
            </a:r>
            <a:endParaRPr lang="de-DE"/>
          </a:p>
        </p:txBody>
      </p:sp>
    </p:spTree>
    <p:extLst>
      <p:ext uri="{BB962C8B-B14F-4D97-AF65-F5344CB8AC3E}">
        <p14:creationId xmlns:p14="http://schemas.microsoft.com/office/powerpoint/2010/main" val="361362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xmlns="" id="{A7A276A4-04B3-4CB7-806C-410D0E3F2399}"/>
              </a:ext>
            </a:extLst>
          </p:cNvPr>
          <p:cNvSpPr txBox="1">
            <a:spLocks/>
          </p:cNvSpPr>
          <p:nvPr/>
        </p:nvSpPr>
        <p:spPr>
          <a:xfrm>
            <a:off x="28943" y="19050"/>
            <a:ext cx="500718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solidFill>
                  <a:srgbClr val="FFC10E"/>
                </a:solidFill>
                <a:latin typeface="Century Gothic" panose="020B0502020202020204" pitchFamily="34" charset="0"/>
              </a:rPr>
              <a:t>Cas d'utilisation</a:t>
            </a:r>
          </a:p>
        </p:txBody>
      </p:sp>
      <p:sp>
        <p:nvSpPr>
          <p:cNvPr id="2" name="Titre 1">
            <a:extLst>
              <a:ext uri="{FF2B5EF4-FFF2-40B4-BE49-F238E27FC236}">
                <a16:creationId xmlns:a16="http://schemas.microsoft.com/office/drawing/2014/main" xmlns="" id="{2C49B30A-C104-49BA-9291-0A80E96CEF26}"/>
              </a:ext>
            </a:extLst>
          </p:cNvPr>
          <p:cNvSpPr txBox="1">
            <a:spLocks/>
          </p:cNvSpPr>
          <p:nvPr/>
        </p:nvSpPr>
        <p:spPr>
          <a:xfrm>
            <a:off x="5350522" y="74007"/>
            <a:ext cx="1123766" cy="2476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1100">
                <a:solidFill>
                  <a:srgbClr val="3A3838"/>
                </a:solidFill>
                <a:latin typeface="SimHei"/>
                <a:ea typeface="SimHei"/>
              </a:rPr>
              <a:t>CONCLUSION</a:t>
            </a:r>
          </a:p>
        </p:txBody>
      </p:sp>
      <p:sp>
        <p:nvSpPr>
          <p:cNvPr id="5" name="Cube 4">
            <a:extLst>
              <a:ext uri="{FF2B5EF4-FFF2-40B4-BE49-F238E27FC236}">
                <a16:creationId xmlns:a16="http://schemas.microsoft.com/office/drawing/2014/main" xmlns="" id="{3A8508B1-A4EB-42EC-9CE1-76871BEA2DFD}"/>
              </a:ext>
            </a:extLst>
          </p:cNvPr>
          <p:cNvSpPr/>
          <p:nvPr/>
        </p:nvSpPr>
        <p:spPr>
          <a:xfrm>
            <a:off x="6477076" y="74007"/>
            <a:ext cx="242998" cy="250825"/>
          </a:xfrm>
          <a:prstGeom prst="cube">
            <a:avLst/>
          </a:prstGeom>
          <a:solidFill>
            <a:srgbClr val="227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6" name="Cube 5">
            <a:extLst>
              <a:ext uri="{FF2B5EF4-FFF2-40B4-BE49-F238E27FC236}">
                <a16:creationId xmlns:a16="http://schemas.microsoft.com/office/drawing/2014/main" xmlns="" id="{9D812AA7-9786-4C7C-BCC3-5DB0C7F58D60}"/>
              </a:ext>
            </a:extLst>
          </p:cNvPr>
          <p:cNvSpPr/>
          <p:nvPr/>
        </p:nvSpPr>
        <p:spPr>
          <a:xfrm>
            <a:off x="6855335" y="74007"/>
            <a:ext cx="242998" cy="250825"/>
          </a:xfrm>
          <a:prstGeom prst="cube">
            <a:avLst/>
          </a:prstGeom>
          <a:solidFill>
            <a:srgbClr val="227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9" name="Image 5" descr="link.png">
            <a:extLst>
              <a:ext uri="{FF2B5EF4-FFF2-40B4-BE49-F238E27FC236}">
                <a16:creationId xmlns:a16="http://schemas.microsoft.com/office/drawing/2014/main" xmlns="" id="{C6A3FA50-A854-455C-876E-33678763DDAE}"/>
              </a:ext>
            </a:extLst>
          </p:cNvPr>
          <p:cNvPicPr>
            <a:picLocks noChangeAspect="1"/>
          </p:cNvPicPr>
          <p:nvPr/>
        </p:nvPicPr>
        <p:blipFill>
          <a:blip r:embed="rId3"/>
          <a:stretch>
            <a:fillRect/>
          </a:stretch>
        </p:blipFill>
        <p:spPr>
          <a:xfrm rot="2640000">
            <a:off x="6731989" y="139791"/>
            <a:ext cx="120771" cy="122777"/>
          </a:xfrm>
          <a:prstGeom prst="rect">
            <a:avLst/>
          </a:prstGeom>
        </p:spPr>
      </p:pic>
      <p:sp>
        <p:nvSpPr>
          <p:cNvPr id="10" name="Cube 9">
            <a:extLst>
              <a:ext uri="{FF2B5EF4-FFF2-40B4-BE49-F238E27FC236}">
                <a16:creationId xmlns:a16="http://schemas.microsoft.com/office/drawing/2014/main" xmlns="" id="{C8970B09-B45E-461A-9786-4BBDBFCD467F}"/>
              </a:ext>
            </a:extLst>
          </p:cNvPr>
          <p:cNvSpPr/>
          <p:nvPr/>
        </p:nvSpPr>
        <p:spPr>
          <a:xfrm>
            <a:off x="7233594" y="74007"/>
            <a:ext cx="242998" cy="250825"/>
          </a:xfrm>
          <a:prstGeom prst="cube">
            <a:avLst/>
          </a:prstGeom>
          <a:solidFill>
            <a:srgbClr val="227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12" name="Image 5" descr="link.png">
            <a:extLst>
              <a:ext uri="{FF2B5EF4-FFF2-40B4-BE49-F238E27FC236}">
                <a16:creationId xmlns:a16="http://schemas.microsoft.com/office/drawing/2014/main" xmlns="" id="{813B7F7F-6EC6-400E-81E0-D42829468CAD}"/>
              </a:ext>
            </a:extLst>
          </p:cNvPr>
          <p:cNvPicPr>
            <a:picLocks noChangeAspect="1"/>
          </p:cNvPicPr>
          <p:nvPr/>
        </p:nvPicPr>
        <p:blipFill>
          <a:blip r:embed="rId3"/>
          <a:stretch>
            <a:fillRect/>
          </a:stretch>
        </p:blipFill>
        <p:spPr>
          <a:xfrm rot="2640000">
            <a:off x="7110248" y="139791"/>
            <a:ext cx="120771" cy="122777"/>
          </a:xfrm>
          <a:prstGeom prst="rect">
            <a:avLst/>
          </a:prstGeom>
        </p:spPr>
      </p:pic>
      <p:sp>
        <p:nvSpPr>
          <p:cNvPr id="14" name="Cube 13">
            <a:extLst>
              <a:ext uri="{FF2B5EF4-FFF2-40B4-BE49-F238E27FC236}">
                <a16:creationId xmlns:a16="http://schemas.microsoft.com/office/drawing/2014/main" xmlns="" id="{B9EB01CA-256E-41B1-AF4A-8ECC24BA6A7B}"/>
              </a:ext>
            </a:extLst>
          </p:cNvPr>
          <p:cNvSpPr/>
          <p:nvPr/>
        </p:nvSpPr>
        <p:spPr>
          <a:xfrm>
            <a:off x="7611852" y="74007"/>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16" name="Image 5" descr="link.png">
            <a:extLst>
              <a:ext uri="{FF2B5EF4-FFF2-40B4-BE49-F238E27FC236}">
                <a16:creationId xmlns:a16="http://schemas.microsoft.com/office/drawing/2014/main" xmlns="" id="{7AA7B6C2-76D2-4D0A-8768-1B182D042A5B}"/>
              </a:ext>
            </a:extLst>
          </p:cNvPr>
          <p:cNvPicPr>
            <a:picLocks noChangeAspect="1"/>
          </p:cNvPicPr>
          <p:nvPr/>
        </p:nvPicPr>
        <p:blipFill>
          <a:blip r:embed="rId3"/>
          <a:stretch>
            <a:fillRect/>
          </a:stretch>
        </p:blipFill>
        <p:spPr>
          <a:xfrm rot="2640000">
            <a:off x="7488507" y="139791"/>
            <a:ext cx="120771" cy="122777"/>
          </a:xfrm>
          <a:prstGeom prst="rect">
            <a:avLst/>
          </a:prstGeom>
        </p:spPr>
      </p:pic>
      <p:sp>
        <p:nvSpPr>
          <p:cNvPr id="18" name="Cube 17">
            <a:extLst>
              <a:ext uri="{FF2B5EF4-FFF2-40B4-BE49-F238E27FC236}">
                <a16:creationId xmlns:a16="http://schemas.microsoft.com/office/drawing/2014/main" xmlns="" id="{9A3CCD08-F66B-46F8-8E74-D74BC290A9CA}"/>
              </a:ext>
            </a:extLst>
          </p:cNvPr>
          <p:cNvSpPr/>
          <p:nvPr/>
        </p:nvSpPr>
        <p:spPr>
          <a:xfrm>
            <a:off x="7981888" y="74007"/>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20" name="Image 5" descr="link.png">
            <a:extLst>
              <a:ext uri="{FF2B5EF4-FFF2-40B4-BE49-F238E27FC236}">
                <a16:creationId xmlns:a16="http://schemas.microsoft.com/office/drawing/2014/main" xmlns="" id="{5A5C87E3-1BAA-41A8-A508-C82FFB7D8792}"/>
              </a:ext>
            </a:extLst>
          </p:cNvPr>
          <p:cNvPicPr>
            <a:picLocks noChangeAspect="1"/>
          </p:cNvPicPr>
          <p:nvPr/>
        </p:nvPicPr>
        <p:blipFill>
          <a:blip r:embed="rId3"/>
          <a:stretch>
            <a:fillRect/>
          </a:stretch>
        </p:blipFill>
        <p:spPr>
          <a:xfrm rot="2640000">
            <a:off x="7866766" y="139791"/>
            <a:ext cx="120771" cy="122777"/>
          </a:xfrm>
          <a:prstGeom prst="rect">
            <a:avLst/>
          </a:prstGeom>
        </p:spPr>
      </p:pic>
      <p:sp>
        <p:nvSpPr>
          <p:cNvPr id="22" name="Cube 21">
            <a:extLst>
              <a:ext uri="{FF2B5EF4-FFF2-40B4-BE49-F238E27FC236}">
                <a16:creationId xmlns:a16="http://schemas.microsoft.com/office/drawing/2014/main" xmlns="" id="{0B18CB83-A470-4EC4-AF98-47EDFCB759CB}"/>
              </a:ext>
            </a:extLst>
          </p:cNvPr>
          <p:cNvSpPr/>
          <p:nvPr/>
        </p:nvSpPr>
        <p:spPr>
          <a:xfrm>
            <a:off x="8368370" y="74007"/>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24" name="Image 5" descr="link.png">
            <a:extLst>
              <a:ext uri="{FF2B5EF4-FFF2-40B4-BE49-F238E27FC236}">
                <a16:creationId xmlns:a16="http://schemas.microsoft.com/office/drawing/2014/main" xmlns="" id="{68D54E4A-4303-4FD5-9C44-BAB98D2F60A1}"/>
              </a:ext>
            </a:extLst>
          </p:cNvPr>
          <p:cNvPicPr>
            <a:picLocks noChangeAspect="1"/>
          </p:cNvPicPr>
          <p:nvPr/>
        </p:nvPicPr>
        <p:blipFill>
          <a:blip r:embed="rId3"/>
          <a:stretch>
            <a:fillRect/>
          </a:stretch>
        </p:blipFill>
        <p:spPr>
          <a:xfrm rot="2640000">
            <a:off x="8236802" y="139791"/>
            <a:ext cx="120771" cy="122777"/>
          </a:xfrm>
          <a:prstGeom prst="rect">
            <a:avLst/>
          </a:prstGeom>
        </p:spPr>
      </p:pic>
      <p:sp>
        <p:nvSpPr>
          <p:cNvPr id="50" name="Cube 49">
            <a:extLst>
              <a:ext uri="{FF2B5EF4-FFF2-40B4-BE49-F238E27FC236}">
                <a16:creationId xmlns:a16="http://schemas.microsoft.com/office/drawing/2014/main" xmlns="" id="{76DF051F-0B09-4790-9954-229208895612}"/>
              </a:ext>
            </a:extLst>
          </p:cNvPr>
          <p:cNvSpPr/>
          <p:nvPr/>
        </p:nvSpPr>
        <p:spPr>
          <a:xfrm>
            <a:off x="8754852" y="74007"/>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52" name="Image 5" descr="link.png">
            <a:extLst>
              <a:ext uri="{FF2B5EF4-FFF2-40B4-BE49-F238E27FC236}">
                <a16:creationId xmlns:a16="http://schemas.microsoft.com/office/drawing/2014/main" xmlns="" id="{5E8A78FA-61F6-4ECB-89F1-E07C51370681}"/>
              </a:ext>
            </a:extLst>
          </p:cNvPr>
          <p:cNvPicPr>
            <a:picLocks noChangeAspect="1"/>
          </p:cNvPicPr>
          <p:nvPr/>
        </p:nvPicPr>
        <p:blipFill>
          <a:blip r:embed="rId3"/>
          <a:stretch>
            <a:fillRect/>
          </a:stretch>
        </p:blipFill>
        <p:spPr>
          <a:xfrm rot="2640000">
            <a:off x="8631507" y="156237"/>
            <a:ext cx="120771" cy="122777"/>
          </a:xfrm>
          <a:prstGeom prst="rect">
            <a:avLst/>
          </a:prstGeom>
        </p:spPr>
      </p:pic>
      <p:sp>
        <p:nvSpPr>
          <p:cNvPr id="54" name="Cube 53">
            <a:extLst>
              <a:ext uri="{FF2B5EF4-FFF2-40B4-BE49-F238E27FC236}">
                <a16:creationId xmlns:a16="http://schemas.microsoft.com/office/drawing/2014/main" xmlns="" id="{64C8AFB1-14C5-4F72-B37A-155E2ADBE8E4}"/>
              </a:ext>
            </a:extLst>
          </p:cNvPr>
          <p:cNvSpPr/>
          <p:nvPr/>
        </p:nvSpPr>
        <p:spPr>
          <a:xfrm>
            <a:off x="9133111" y="74007"/>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56" name="Image 5" descr="link.png">
            <a:extLst>
              <a:ext uri="{FF2B5EF4-FFF2-40B4-BE49-F238E27FC236}">
                <a16:creationId xmlns:a16="http://schemas.microsoft.com/office/drawing/2014/main" xmlns="" id="{7BC3863A-9B99-4A33-BCCA-50FE3A44BD8F}"/>
              </a:ext>
            </a:extLst>
          </p:cNvPr>
          <p:cNvPicPr>
            <a:picLocks noChangeAspect="1"/>
          </p:cNvPicPr>
          <p:nvPr/>
        </p:nvPicPr>
        <p:blipFill>
          <a:blip r:embed="rId3"/>
          <a:stretch>
            <a:fillRect/>
          </a:stretch>
        </p:blipFill>
        <p:spPr>
          <a:xfrm rot="2640000">
            <a:off x="9009766" y="156237"/>
            <a:ext cx="120771" cy="122777"/>
          </a:xfrm>
          <a:prstGeom prst="rect">
            <a:avLst/>
          </a:prstGeom>
        </p:spPr>
      </p:pic>
      <p:sp>
        <p:nvSpPr>
          <p:cNvPr id="58" name="Cube 57">
            <a:extLst>
              <a:ext uri="{FF2B5EF4-FFF2-40B4-BE49-F238E27FC236}">
                <a16:creationId xmlns:a16="http://schemas.microsoft.com/office/drawing/2014/main" xmlns="" id="{6E06DC3E-FBAD-486E-9A87-0F01ED9284B1}"/>
              </a:ext>
            </a:extLst>
          </p:cNvPr>
          <p:cNvSpPr/>
          <p:nvPr/>
        </p:nvSpPr>
        <p:spPr>
          <a:xfrm>
            <a:off x="9527817" y="74007"/>
            <a:ext cx="242998" cy="250825"/>
          </a:xfrm>
          <a:prstGeom prst="cube">
            <a:avLst/>
          </a:prstGeom>
          <a:solidFill>
            <a:srgbClr val="3293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60" name="Image 5" descr="link.png">
            <a:extLst>
              <a:ext uri="{FF2B5EF4-FFF2-40B4-BE49-F238E27FC236}">
                <a16:creationId xmlns:a16="http://schemas.microsoft.com/office/drawing/2014/main" xmlns="" id="{448672E3-2D60-40B8-8336-1CA1EC0114ED}"/>
              </a:ext>
            </a:extLst>
          </p:cNvPr>
          <p:cNvPicPr>
            <a:picLocks noChangeAspect="1"/>
          </p:cNvPicPr>
          <p:nvPr/>
        </p:nvPicPr>
        <p:blipFill>
          <a:blip r:embed="rId3"/>
          <a:stretch>
            <a:fillRect/>
          </a:stretch>
        </p:blipFill>
        <p:spPr>
          <a:xfrm rot="2640000">
            <a:off x="9396248" y="156237"/>
            <a:ext cx="120771" cy="122777"/>
          </a:xfrm>
          <a:prstGeom prst="rect">
            <a:avLst/>
          </a:prstGeom>
        </p:spPr>
      </p:pic>
      <p:sp>
        <p:nvSpPr>
          <p:cNvPr id="62" name="Cube 61">
            <a:extLst>
              <a:ext uri="{FF2B5EF4-FFF2-40B4-BE49-F238E27FC236}">
                <a16:creationId xmlns:a16="http://schemas.microsoft.com/office/drawing/2014/main" xmlns="" id="{99CD36CD-D292-4AE7-908B-138F5ED63D88}"/>
              </a:ext>
            </a:extLst>
          </p:cNvPr>
          <p:cNvSpPr/>
          <p:nvPr/>
        </p:nvSpPr>
        <p:spPr>
          <a:xfrm>
            <a:off x="9914299" y="74007"/>
            <a:ext cx="242998" cy="250825"/>
          </a:xfrm>
          <a:prstGeom prst="cube">
            <a:avLst/>
          </a:prstGeom>
          <a:solidFill>
            <a:srgbClr val="3293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64" name="Image 5" descr="link.png">
            <a:extLst>
              <a:ext uri="{FF2B5EF4-FFF2-40B4-BE49-F238E27FC236}">
                <a16:creationId xmlns:a16="http://schemas.microsoft.com/office/drawing/2014/main" xmlns="" id="{03856590-D2A4-4316-8A2B-CC2B51F1335F}"/>
              </a:ext>
            </a:extLst>
          </p:cNvPr>
          <p:cNvPicPr>
            <a:picLocks noChangeAspect="1"/>
          </p:cNvPicPr>
          <p:nvPr/>
        </p:nvPicPr>
        <p:blipFill>
          <a:blip r:embed="rId3"/>
          <a:stretch>
            <a:fillRect/>
          </a:stretch>
        </p:blipFill>
        <p:spPr>
          <a:xfrm rot="2640000">
            <a:off x="9782730" y="139791"/>
            <a:ext cx="120771" cy="122777"/>
          </a:xfrm>
          <a:prstGeom prst="rect">
            <a:avLst/>
          </a:prstGeom>
        </p:spPr>
      </p:pic>
      <p:sp>
        <p:nvSpPr>
          <p:cNvPr id="66" name="Cube 65">
            <a:extLst>
              <a:ext uri="{FF2B5EF4-FFF2-40B4-BE49-F238E27FC236}">
                <a16:creationId xmlns:a16="http://schemas.microsoft.com/office/drawing/2014/main" xmlns="" id="{8BC43733-FEDD-48FC-B60C-A52226C0D8B7}"/>
              </a:ext>
            </a:extLst>
          </p:cNvPr>
          <p:cNvSpPr/>
          <p:nvPr/>
        </p:nvSpPr>
        <p:spPr>
          <a:xfrm>
            <a:off x="10276111" y="74007"/>
            <a:ext cx="242998" cy="250825"/>
          </a:xfrm>
          <a:prstGeom prst="cube">
            <a:avLst/>
          </a:prstGeom>
          <a:solidFill>
            <a:srgbClr val="FFC10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68" name="Image 5" descr="link.png">
            <a:extLst>
              <a:ext uri="{FF2B5EF4-FFF2-40B4-BE49-F238E27FC236}">
                <a16:creationId xmlns:a16="http://schemas.microsoft.com/office/drawing/2014/main" xmlns="" id="{B704DCC7-50B4-4935-991D-3FAA77877F21}"/>
              </a:ext>
            </a:extLst>
          </p:cNvPr>
          <p:cNvPicPr>
            <a:picLocks noChangeAspect="1"/>
          </p:cNvPicPr>
          <p:nvPr/>
        </p:nvPicPr>
        <p:blipFill>
          <a:blip r:embed="rId3"/>
          <a:stretch>
            <a:fillRect/>
          </a:stretch>
        </p:blipFill>
        <p:spPr>
          <a:xfrm rot="2640000">
            <a:off x="10152766" y="139791"/>
            <a:ext cx="120771" cy="122777"/>
          </a:xfrm>
          <a:prstGeom prst="rect">
            <a:avLst/>
          </a:prstGeom>
        </p:spPr>
      </p:pic>
      <p:sp>
        <p:nvSpPr>
          <p:cNvPr id="70" name="Cube 69">
            <a:extLst>
              <a:ext uri="{FF2B5EF4-FFF2-40B4-BE49-F238E27FC236}">
                <a16:creationId xmlns:a16="http://schemas.microsoft.com/office/drawing/2014/main" xmlns="" id="{3F50F604-FF67-48FD-8074-A75976244D1F}"/>
              </a:ext>
            </a:extLst>
          </p:cNvPr>
          <p:cNvSpPr/>
          <p:nvPr/>
        </p:nvSpPr>
        <p:spPr>
          <a:xfrm>
            <a:off x="10662594"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72" name="Image 5" descr="link.png">
            <a:extLst>
              <a:ext uri="{FF2B5EF4-FFF2-40B4-BE49-F238E27FC236}">
                <a16:creationId xmlns:a16="http://schemas.microsoft.com/office/drawing/2014/main" xmlns="" id="{EA838AA0-02C9-40E6-9339-F19E10378234}"/>
              </a:ext>
            </a:extLst>
          </p:cNvPr>
          <p:cNvPicPr>
            <a:picLocks noChangeAspect="1"/>
          </p:cNvPicPr>
          <p:nvPr/>
        </p:nvPicPr>
        <p:blipFill>
          <a:blip r:embed="rId3"/>
          <a:stretch>
            <a:fillRect/>
          </a:stretch>
        </p:blipFill>
        <p:spPr>
          <a:xfrm rot="2640000">
            <a:off x="10539248" y="139791"/>
            <a:ext cx="120771" cy="122777"/>
          </a:xfrm>
          <a:prstGeom prst="rect">
            <a:avLst/>
          </a:prstGeom>
        </p:spPr>
      </p:pic>
      <p:sp>
        <p:nvSpPr>
          <p:cNvPr id="82" name="Cube 81">
            <a:extLst>
              <a:ext uri="{FF2B5EF4-FFF2-40B4-BE49-F238E27FC236}">
                <a16:creationId xmlns:a16="http://schemas.microsoft.com/office/drawing/2014/main" xmlns="" id="{0944FD4E-1A2B-451D-9BA8-1041A29ED5C2}"/>
              </a:ext>
            </a:extLst>
          </p:cNvPr>
          <p:cNvSpPr/>
          <p:nvPr/>
        </p:nvSpPr>
        <p:spPr>
          <a:xfrm>
            <a:off x="11051741"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84" name="Image 5" descr="link.png">
            <a:extLst>
              <a:ext uri="{FF2B5EF4-FFF2-40B4-BE49-F238E27FC236}">
                <a16:creationId xmlns:a16="http://schemas.microsoft.com/office/drawing/2014/main" xmlns="" id="{5F87FD6A-40C1-43E1-8729-F05FC010EBC5}"/>
              </a:ext>
            </a:extLst>
          </p:cNvPr>
          <p:cNvPicPr>
            <a:picLocks noChangeAspect="1"/>
          </p:cNvPicPr>
          <p:nvPr/>
        </p:nvPicPr>
        <p:blipFill>
          <a:blip r:embed="rId3"/>
          <a:stretch>
            <a:fillRect/>
          </a:stretch>
        </p:blipFill>
        <p:spPr>
          <a:xfrm rot="2640000">
            <a:off x="10928395" y="156237"/>
            <a:ext cx="120771" cy="122777"/>
          </a:xfrm>
          <a:prstGeom prst="rect">
            <a:avLst/>
          </a:prstGeom>
        </p:spPr>
      </p:pic>
      <p:sp>
        <p:nvSpPr>
          <p:cNvPr id="86" name="Cube 85">
            <a:extLst>
              <a:ext uri="{FF2B5EF4-FFF2-40B4-BE49-F238E27FC236}">
                <a16:creationId xmlns:a16="http://schemas.microsoft.com/office/drawing/2014/main" xmlns="" id="{3F1BB006-E431-4B22-985C-236C98FCD048}"/>
              </a:ext>
            </a:extLst>
          </p:cNvPr>
          <p:cNvSpPr/>
          <p:nvPr/>
        </p:nvSpPr>
        <p:spPr>
          <a:xfrm>
            <a:off x="11429999"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88" name="Image 5" descr="link.png">
            <a:extLst>
              <a:ext uri="{FF2B5EF4-FFF2-40B4-BE49-F238E27FC236}">
                <a16:creationId xmlns:a16="http://schemas.microsoft.com/office/drawing/2014/main" xmlns="" id="{4D113619-5508-4A32-839F-F38B03D2FAD8}"/>
              </a:ext>
            </a:extLst>
          </p:cNvPr>
          <p:cNvPicPr>
            <a:picLocks noChangeAspect="1"/>
          </p:cNvPicPr>
          <p:nvPr/>
        </p:nvPicPr>
        <p:blipFill>
          <a:blip r:embed="rId3"/>
          <a:stretch>
            <a:fillRect/>
          </a:stretch>
        </p:blipFill>
        <p:spPr>
          <a:xfrm rot="2640000">
            <a:off x="11306654" y="156237"/>
            <a:ext cx="120771" cy="122777"/>
          </a:xfrm>
          <a:prstGeom prst="rect">
            <a:avLst/>
          </a:prstGeom>
        </p:spPr>
      </p:pic>
      <p:sp>
        <p:nvSpPr>
          <p:cNvPr id="90" name="Cube 89">
            <a:extLst>
              <a:ext uri="{FF2B5EF4-FFF2-40B4-BE49-F238E27FC236}">
                <a16:creationId xmlns:a16="http://schemas.microsoft.com/office/drawing/2014/main" xmlns="" id="{E7379647-73E0-4496-9494-5827D7C79C7A}"/>
              </a:ext>
            </a:extLst>
          </p:cNvPr>
          <p:cNvSpPr/>
          <p:nvPr/>
        </p:nvSpPr>
        <p:spPr>
          <a:xfrm>
            <a:off x="11816482"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92" name="Image 5" descr="link.png">
            <a:extLst>
              <a:ext uri="{FF2B5EF4-FFF2-40B4-BE49-F238E27FC236}">
                <a16:creationId xmlns:a16="http://schemas.microsoft.com/office/drawing/2014/main" xmlns="" id="{2A29F7A1-1606-4117-A74B-6E1F018C183B}"/>
              </a:ext>
            </a:extLst>
          </p:cNvPr>
          <p:cNvPicPr>
            <a:picLocks noChangeAspect="1"/>
          </p:cNvPicPr>
          <p:nvPr/>
        </p:nvPicPr>
        <p:blipFill>
          <a:blip r:embed="rId3"/>
          <a:stretch>
            <a:fillRect/>
          </a:stretch>
        </p:blipFill>
        <p:spPr>
          <a:xfrm rot="2640000">
            <a:off x="11693136" y="156237"/>
            <a:ext cx="120771" cy="122777"/>
          </a:xfrm>
          <a:prstGeom prst="rect">
            <a:avLst/>
          </a:prstGeom>
        </p:spPr>
      </p:pic>
      <p:sp>
        <p:nvSpPr>
          <p:cNvPr id="7" name="Rectangle 6">
            <a:extLst>
              <a:ext uri="{FF2B5EF4-FFF2-40B4-BE49-F238E27FC236}">
                <a16:creationId xmlns:a16="http://schemas.microsoft.com/office/drawing/2014/main" xmlns="" id="{8E7E2C33-EDF2-45F4-A365-84A2D6C0BCD0}"/>
              </a:ext>
            </a:extLst>
          </p:cNvPr>
          <p:cNvSpPr/>
          <p:nvPr/>
        </p:nvSpPr>
        <p:spPr>
          <a:xfrm>
            <a:off x="1171575" y="2981325"/>
            <a:ext cx="3019425" cy="3123926"/>
          </a:xfrm>
          <a:prstGeom prst="rect">
            <a:avLst/>
          </a:prstGeom>
          <a:ln>
            <a:solidFill>
              <a:srgbClr val="FFC10E"/>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solidFill>
                <a:srgbClr val="3A3838"/>
              </a:solidFill>
              <a:latin typeface="Calibri"/>
              <a:ea typeface="Calibri"/>
              <a:cs typeface="Calibri"/>
            </a:endParaRPr>
          </a:p>
          <a:p>
            <a:pPr algn="ctr"/>
            <a:endParaRPr lang="fr-FR">
              <a:solidFill>
                <a:srgbClr val="3A3838"/>
              </a:solidFill>
              <a:latin typeface="Calibri"/>
              <a:ea typeface="Calibri"/>
              <a:cs typeface="Calibri"/>
            </a:endParaRPr>
          </a:p>
          <a:p>
            <a:pPr algn="ctr"/>
            <a:endParaRPr lang="fr-FR">
              <a:solidFill>
                <a:srgbClr val="3A3838"/>
              </a:solidFill>
              <a:latin typeface="Calibri"/>
              <a:ea typeface="Calibri"/>
              <a:cs typeface="Calibri"/>
            </a:endParaRPr>
          </a:p>
          <a:p>
            <a:pPr algn="ctr"/>
            <a:endParaRPr lang="fr-FR">
              <a:solidFill>
                <a:srgbClr val="3A3838"/>
              </a:solidFill>
              <a:latin typeface="Calibri"/>
              <a:ea typeface="Calibri"/>
              <a:cs typeface="Calibri"/>
            </a:endParaRPr>
          </a:p>
          <a:p>
            <a:pPr algn="ctr"/>
            <a:endParaRPr lang="fr-FR">
              <a:solidFill>
                <a:srgbClr val="3A3838"/>
              </a:solidFill>
              <a:latin typeface="Calibri"/>
              <a:ea typeface="Calibri"/>
              <a:cs typeface="Calibri"/>
            </a:endParaRPr>
          </a:p>
          <a:p>
            <a:pPr algn="ctr"/>
            <a:endParaRPr lang="fr-FR">
              <a:solidFill>
                <a:srgbClr val="3A3838"/>
              </a:solidFill>
              <a:latin typeface="Calibri"/>
              <a:ea typeface="Calibri"/>
              <a:cs typeface="Calibri"/>
            </a:endParaRPr>
          </a:p>
          <a:p>
            <a:pPr algn="ctr"/>
            <a:r>
              <a:rPr lang="fr-FR" b="1">
                <a:solidFill>
                  <a:schemeClr val="tx1">
                    <a:lumMod val="75000"/>
                    <a:lumOff val="25000"/>
                  </a:schemeClr>
                </a:solidFill>
                <a:latin typeface="Century Gothic" panose="020B0502020202020204" pitchFamily="34" charset="0"/>
                <a:ea typeface="Calibri"/>
                <a:cs typeface="Calibri"/>
              </a:rPr>
              <a:t>Cadastre au Honduras</a:t>
            </a:r>
          </a:p>
          <a:p>
            <a:pPr algn="ctr"/>
            <a:r>
              <a:rPr lang="fr-FR" sz="1400">
                <a:solidFill>
                  <a:schemeClr val="tx1">
                    <a:lumMod val="75000"/>
                    <a:lumOff val="25000"/>
                  </a:schemeClr>
                </a:solidFill>
                <a:latin typeface="Century Gothic" panose="020B0502020202020204" pitchFamily="34" charset="0"/>
                <a:ea typeface="Calibri"/>
                <a:cs typeface="Calibri"/>
              </a:rPr>
              <a:t> Lutte contre la corruption</a:t>
            </a:r>
            <a:endParaRPr lang="fr-FR" sz="1400">
              <a:solidFill>
                <a:schemeClr val="tx1">
                  <a:lumMod val="75000"/>
                  <a:lumOff val="25000"/>
                </a:schemeClr>
              </a:solidFill>
              <a:latin typeface="Century Gothic" panose="020B0502020202020204" pitchFamily="34" charset="0"/>
            </a:endParaRPr>
          </a:p>
        </p:txBody>
      </p:sp>
      <p:pic>
        <p:nvPicPr>
          <p:cNvPr id="17" name="Image 18" descr="Capture d’écran 2017-12-16 à 15.27.02.png">
            <a:extLst>
              <a:ext uri="{FF2B5EF4-FFF2-40B4-BE49-F238E27FC236}">
                <a16:creationId xmlns:a16="http://schemas.microsoft.com/office/drawing/2014/main" xmlns="" id="{7F562066-3632-4174-B5C2-5D21E7021761}"/>
              </a:ext>
            </a:extLst>
          </p:cNvPr>
          <p:cNvPicPr>
            <a:picLocks noChangeAspect="1"/>
          </p:cNvPicPr>
          <p:nvPr/>
        </p:nvPicPr>
        <p:blipFill>
          <a:blip r:embed="rId4"/>
          <a:stretch>
            <a:fillRect/>
          </a:stretch>
        </p:blipFill>
        <p:spPr>
          <a:xfrm>
            <a:off x="1314450" y="3105150"/>
            <a:ext cx="2742408" cy="1857375"/>
          </a:xfrm>
          <a:prstGeom prst="rect">
            <a:avLst/>
          </a:prstGeom>
        </p:spPr>
      </p:pic>
      <p:sp>
        <p:nvSpPr>
          <p:cNvPr id="48" name="Rectangle 47">
            <a:extLst>
              <a:ext uri="{FF2B5EF4-FFF2-40B4-BE49-F238E27FC236}">
                <a16:creationId xmlns:a16="http://schemas.microsoft.com/office/drawing/2014/main" xmlns="" id="{7A2371D5-02B0-4BD1-84A0-A03A9F8D4101}"/>
              </a:ext>
            </a:extLst>
          </p:cNvPr>
          <p:cNvSpPr/>
          <p:nvPr/>
        </p:nvSpPr>
        <p:spPr>
          <a:xfrm>
            <a:off x="4581525" y="2981325"/>
            <a:ext cx="3019425" cy="3123926"/>
          </a:xfrm>
          <a:prstGeom prst="rect">
            <a:avLst/>
          </a:prstGeom>
          <a:solidFill>
            <a:schemeClr val="bg1"/>
          </a:solidFill>
          <a:ln>
            <a:solidFill>
              <a:srgbClr val="FFC1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3A3838"/>
              </a:solidFill>
              <a:latin typeface="Calibri"/>
              <a:ea typeface="Calibri"/>
              <a:cs typeface="Calibri"/>
            </a:endParaRPr>
          </a:p>
          <a:p>
            <a:pPr algn="ctr"/>
            <a:endParaRPr lang="fr-FR">
              <a:solidFill>
                <a:srgbClr val="3A3838"/>
              </a:solidFill>
              <a:latin typeface="Calibri"/>
              <a:ea typeface="Calibri"/>
              <a:cs typeface="Calibri"/>
            </a:endParaRPr>
          </a:p>
          <a:p>
            <a:pPr algn="ctr"/>
            <a:endParaRPr lang="fr-FR">
              <a:solidFill>
                <a:srgbClr val="3A3838"/>
              </a:solidFill>
              <a:latin typeface="Calibri"/>
              <a:ea typeface="Calibri"/>
              <a:cs typeface="Calibri"/>
            </a:endParaRPr>
          </a:p>
          <a:p>
            <a:pPr algn="ctr"/>
            <a:endParaRPr lang="fr-FR">
              <a:solidFill>
                <a:srgbClr val="3A3838"/>
              </a:solidFill>
              <a:latin typeface="Calibri"/>
              <a:ea typeface="Calibri"/>
              <a:cs typeface="Calibri"/>
            </a:endParaRPr>
          </a:p>
          <a:p>
            <a:pPr algn="ctr"/>
            <a:endParaRPr lang="fr-FR">
              <a:solidFill>
                <a:srgbClr val="3A3838"/>
              </a:solidFill>
              <a:latin typeface="Calibri"/>
              <a:ea typeface="Calibri"/>
              <a:cs typeface="Calibri"/>
            </a:endParaRPr>
          </a:p>
          <a:p>
            <a:pPr algn="ctr"/>
            <a:endParaRPr lang="fr-FR">
              <a:solidFill>
                <a:srgbClr val="3A3838"/>
              </a:solidFill>
              <a:latin typeface="Calibri"/>
              <a:ea typeface="Calibri"/>
              <a:cs typeface="Calibri"/>
            </a:endParaRPr>
          </a:p>
          <a:p>
            <a:pPr algn="ctr"/>
            <a:endParaRPr lang="fr-FR">
              <a:solidFill>
                <a:srgbClr val="3A3838"/>
              </a:solidFill>
              <a:latin typeface="Calibri"/>
              <a:ea typeface="Calibri"/>
              <a:cs typeface="Calibri"/>
            </a:endParaRPr>
          </a:p>
          <a:p>
            <a:pPr algn="ctr"/>
            <a:r>
              <a:rPr lang="fr-FR" b="1" err="1">
                <a:solidFill>
                  <a:schemeClr val="tx1">
                    <a:lumMod val="75000"/>
                    <a:lumOff val="25000"/>
                  </a:schemeClr>
                </a:solidFill>
                <a:latin typeface="Century Gothic" panose="020B0502020202020204" pitchFamily="34" charset="0"/>
                <a:ea typeface="Calibri"/>
                <a:cs typeface="Calibri"/>
              </a:rPr>
              <a:t>Blockpharma</a:t>
            </a:r>
            <a:endParaRPr lang="fr-FR" b="1">
              <a:solidFill>
                <a:schemeClr val="tx1">
                  <a:lumMod val="75000"/>
                  <a:lumOff val="25000"/>
                </a:schemeClr>
              </a:solidFill>
              <a:latin typeface="Century Gothic" panose="020B0502020202020204" pitchFamily="34" charset="0"/>
              <a:ea typeface="Calibri"/>
              <a:cs typeface="Calibri"/>
            </a:endParaRPr>
          </a:p>
          <a:p>
            <a:pPr algn="ctr"/>
            <a:r>
              <a:rPr lang="fr-FR" sz="1400">
                <a:solidFill>
                  <a:schemeClr val="tx1">
                    <a:lumMod val="75000"/>
                    <a:lumOff val="25000"/>
                  </a:schemeClr>
                </a:solidFill>
                <a:latin typeface="Century Gothic" panose="020B0502020202020204" pitchFamily="34" charset="0"/>
                <a:ea typeface="Calibri"/>
                <a:cs typeface="Calibri"/>
              </a:rPr>
              <a:t>Lutte contre la contrefaçon</a:t>
            </a:r>
          </a:p>
          <a:p>
            <a:pPr algn="ctr"/>
            <a:endParaRPr lang="fr-FR">
              <a:solidFill>
                <a:srgbClr val="3A3838"/>
              </a:solidFill>
            </a:endParaRPr>
          </a:p>
        </p:txBody>
      </p:sp>
      <p:sp>
        <p:nvSpPr>
          <p:cNvPr id="44" name="Rectangle 43">
            <a:extLst>
              <a:ext uri="{FF2B5EF4-FFF2-40B4-BE49-F238E27FC236}">
                <a16:creationId xmlns:a16="http://schemas.microsoft.com/office/drawing/2014/main" xmlns="" id="{68650D70-C9F1-4C71-AE88-8809AD7FCD3E}"/>
              </a:ext>
            </a:extLst>
          </p:cNvPr>
          <p:cNvSpPr/>
          <p:nvPr/>
        </p:nvSpPr>
        <p:spPr>
          <a:xfrm>
            <a:off x="8010525" y="2981325"/>
            <a:ext cx="3019425" cy="3123926"/>
          </a:xfrm>
          <a:prstGeom prst="rect">
            <a:avLst/>
          </a:prstGeom>
          <a:noFill/>
          <a:ln>
            <a:solidFill>
              <a:srgbClr val="FFC1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4472C4"/>
              </a:solidFill>
              <a:latin typeface="Calibri"/>
              <a:ea typeface="Calibri"/>
              <a:cs typeface="Calibri"/>
            </a:endParaRPr>
          </a:p>
          <a:p>
            <a:pPr algn="ctr"/>
            <a:endParaRPr lang="fr-FR">
              <a:solidFill>
                <a:srgbClr val="4472C4"/>
              </a:solidFill>
              <a:latin typeface="Calibri"/>
              <a:ea typeface="Calibri"/>
              <a:cs typeface="Calibri"/>
            </a:endParaRPr>
          </a:p>
          <a:p>
            <a:pPr algn="ctr"/>
            <a:endParaRPr lang="fr-FR">
              <a:solidFill>
                <a:srgbClr val="4472C4"/>
              </a:solidFill>
              <a:latin typeface="Calibri"/>
              <a:ea typeface="Calibri"/>
              <a:cs typeface="Calibri"/>
            </a:endParaRPr>
          </a:p>
          <a:p>
            <a:pPr algn="ctr"/>
            <a:endParaRPr lang="fr-FR">
              <a:solidFill>
                <a:srgbClr val="4472C4"/>
              </a:solidFill>
              <a:latin typeface="Calibri"/>
              <a:ea typeface="Calibri"/>
              <a:cs typeface="Calibri"/>
            </a:endParaRPr>
          </a:p>
          <a:p>
            <a:pPr algn="ctr"/>
            <a:endParaRPr lang="fr-FR">
              <a:solidFill>
                <a:srgbClr val="4472C4"/>
              </a:solidFill>
              <a:latin typeface="Calibri"/>
              <a:ea typeface="Calibri"/>
              <a:cs typeface="Calibri"/>
            </a:endParaRPr>
          </a:p>
          <a:p>
            <a:pPr algn="ctr"/>
            <a:endParaRPr lang="fr-FR">
              <a:solidFill>
                <a:srgbClr val="4472C4"/>
              </a:solidFill>
              <a:latin typeface="Calibri"/>
              <a:ea typeface="Calibri"/>
              <a:cs typeface="Calibri"/>
            </a:endParaRPr>
          </a:p>
          <a:p>
            <a:pPr algn="ctr"/>
            <a:endParaRPr lang="fr-FR">
              <a:solidFill>
                <a:srgbClr val="4472C4"/>
              </a:solidFill>
              <a:latin typeface="Calibri"/>
              <a:ea typeface="Calibri"/>
              <a:cs typeface="Calibri"/>
            </a:endParaRPr>
          </a:p>
          <a:p>
            <a:pPr algn="ctr"/>
            <a:r>
              <a:rPr lang="fr-FR" b="1">
                <a:solidFill>
                  <a:schemeClr val="tx1">
                    <a:lumMod val="75000"/>
                    <a:lumOff val="25000"/>
                  </a:schemeClr>
                </a:solidFill>
                <a:latin typeface="Century Gothic" panose="020B0502020202020204" pitchFamily="34" charset="0"/>
                <a:ea typeface="Calibri"/>
                <a:cs typeface="Calibri"/>
              </a:rPr>
              <a:t>Indemnités assurance</a:t>
            </a:r>
          </a:p>
          <a:p>
            <a:pPr algn="ctr"/>
            <a:r>
              <a:rPr lang="fr-FR" sz="1400">
                <a:solidFill>
                  <a:schemeClr val="tx1">
                    <a:lumMod val="75000"/>
                    <a:lumOff val="25000"/>
                  </a:schemeClr>
                </a:solidFill>
                <a:latin typeface="Century Gothic" panose="020B0502020202020204" pitchFamily="34" charset="0"/>
                <a:ea typeface="Calibri"/>
                <a:cs typeface="Calibri"/>
              </a:rPr>
              <a:t> Remboursement retard avion</a:t>
            </a:r>
          </a:p>
          <a:p>
            <a:pPr algn="ctr"/>
            <a:endParaRPr lang="fr-FR">
              <a:solidFill>
                <a:srgbClr val="4472C4"/>
              </a:solidFill>
            </a:endParaRPr>
          </a:p>
        </p:txBody>
      </p:sp>
      <p:pic>
        <p:nvPicPr>
          <p:cNvPr id="47" name="Picture 2" descr="Résultat de recherche d'images pour &quot;axa fizzy&quot;"/>
          <p:cNvPicPr>
            <a:picLocks noChangeAspect="1" noChangeArrowheads="1"/>
          </p:cNvPicPr>
          <p:nvPr/>
        </p:nvPicPr>
        <p:blipFill rotWithShape="1">
          <a:blip r:embed="rId5">
            <a:extLst>
              <a:ext uri="{28A0092B-C50C-407E-A947-70E740481C1C}">
                <a14:useLocalDpi xmlns:a14="http://schemas.microsoft.com/office/drawing/2010/main" val="0"/>
              </a:ext>
            </a:extLst>
          </a:blip>
          <a:srcRect l="30384" t="27153" r="31315" b="26806"/>
          <a:stretch/>
        </p:blipFill>
        <p:spPr bwMode="auto">
          <a:xfrm>
            <a:off x="8193868" y="3105150"/>
            <a:ext cx="2708830" cy="1831678"/>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p:cNvPicPr>
            <a:picLocks noChangeAspect="1"/>
          </p:cNvPicPr>
          <p:nvPr/>
        </p:nvPicPr>
        <p:blipFill>
          <a:blip r:embed="rId6"/>
          <a:stretch>
            <a:fillRect/>
          </a:stretch>
        </p:blipFill>
        <p:spPr>
          <a:xfrm>
            <a:off x="749300" y="1177677"/>
            <a:ext cx="6129157" cy="1495182"/>
          </a:xfrm>
          <a:prstGeom prst="rect">
            <a:avLst/>
          </a:prstGeom>
        </p:spPr>
      </p:pic>
      <p:pic>
        <p:nvPicPr>
          <p:cNvPr id="13" name="Image 12"/>
          <p:cNvPicPr>
            <a:picLocks noChangeAspect="1"/>
          </p:cNvPicPr>
          <p:nvPr/>
        </p:nvPicPr>
        <p:blipFill>
          <a:blip r:embed="rId7"/>
          <a:stretch>
            <a:fillRect/>
          </a:stretch>
        </p:blipFill>
        <p:spPr>
          <a:xfrm>
            <a:off x="6819918" y="1208508"/>
            <a:ext cx="4610081" cy="1493100"/>
          </a:xfrm>
          <a:prstGeom prst="rect">
            <a:avLst/>
          </a:prstGeom>
        </p:spPr>
      </p:pic>
      <p:sp>
        <p:nvSpPr>
          <p:cNvPr id="15" name="Espace réservé du numéro de diapositive 14"/>
          <p:cNvSpPr>
            <a:spLocks noGrp="1"/>
          </p:cNvSpPr>
          <p:nvPr>
            <p:ph type="sldNum" sz="quarter" idx="12"/>
          </p:nvPr>
        </p:nvSpPr>
        <p:spPr/>
        <p:txBody>
          <a:bodyPr/>
          <a:lstStyle/>
          <a:p>
            <a:fld id="{27C6CCC6-2BE5-4E42-96A4-D1E8E81A3D8E}" type="slidenum">
              <a:rPr lang="de-DE" smtClean="0"/>
              <a:t>20</a:t>
            </a:fld>
            <a:endParaRPr lang="de-DE"/>
          </a:p>
        </p:txBody>
      </p:sp>
      <p:sp>
        <p:nvSpPr>
          <p:cNvPr id="23" name="Espace réservé du pied de page 22"/>
          <p:cNvSpPr>
            <a:spLocks noGrp="1"/>
          </p:cNvSpPr>
          <p:nvPr>
            <p:ph type="ftr" sz="quarter" idx="11"/>
          </p:nvPr>
        </p:nvSpPr>
        <p:spPr/>
        <p:txBody>
          <a:bodyPr/>
          <a:lstStyle/>
          <a:p>
            <a:r>
              <a:rPr lang="fr-FR"/>
              <a:t>P2018 | PX504 - Projet innovation  |  PROJET K | GROUPE 7 | 19/12/2018</a:t>
            </a:r>
            <a:endParaRPr lang="de-DE"/>
          </a:p>
        </p:txBody>
      </p:sp>
      <p:pic>
        <p:nvPicPr>
          <p:cNvPr id="3" name="Image 2"/>
          <p:cNvPicPr>
            <a:picLocks noChangeAspect="1"/>
          </p:cNvPicPr>
          <p:nvPr/>
        </p:nvPicPr>
        <p:blipFill>
          <a:blip r:embed="rId8"/>
          <a:stretch>
            <a:fillRect/>
          </a:stretch>
        </p:blipFill>
        <p:spPr>
          <a:xfrm>
            <a:off x="5005246" y="3099587"/>
            <a:ext cx="2171982" cy="1868500"/>
          </a:xfrm>
          <a:prstGeom prst="rect">
            <a:avLst/>
          </a:prstGeom>
        </p:spPr>
      </p:pic>
    </p:spTree>
    <p:extLst>
      <p:ext uri="{BB962C8B-B14F-4D97-AF65-F5344CB8AC3E}">
        <p14:creationId xmlns:p14="http://schemas.microsoft.com/office/powerpoint/2010/main" val="39588908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2" descr="AAEAAQAAAAAAAAkYAAAAJDY2YTlhYTg3LTI3ZmMtNGZjNC04MTFmLTE4ODE5M2U2MTZhYw.png">
            <a:extLst>
              <a:ext uri="{FF2B5EF4-FFF2-40B4-BE49-F238E27FC236}">
                <a16:creationId xmlns:a16="http://schemas.microsoft.com/office/drawing/2014/main" xmlns="" id="{F7584E53-EE2C-49E2-9C24-B609ECEC236D}"/>
              </a:ext>
            </a:extLst>
          </p:cNvPr>
          <p:cNvPicPr>
            <a:picLocks noChangeAspect="1"/>
          </p:cNvPicPr>
          <p:nvPr/>
        </p:nvPicPr>
        <p:blipFill>
          <a:blip r:embed="rId2">
            <a:duotone>
              <a:schemeClr val="accent4">
                <a:shade val="45000"/>
                <a:satMod val="135000"/>
              </a:schemeClr>
              <a:prstClr val="white"/>
            </a:duotone>
          </a:blip>
          <a:stretch>
            <a:fillRect/>
          </a:stretch>
        </p:blipFill>
        <p:spPr>
          <a:xfrm rot="-1140000">
            <a:off x="7143105" y="1776144"/>
            <a:ext cx="4997011" cy="2676852"/>
          </a:xfrm>
          <a:prstGeom prst="rect">
            <a:avLst/>
          </a:prstGeom>
        </p:spPr>
      </p:pic>
      <p:sp>
        <p:nvSpPr>
          <p:cNvPr id="4" name="Titre 1">
            <a:extLst>
              <a:ext uri="{FF2B5EF4-FFF2-40B4-BE49-F238E27FC236}">
                <a16:creationId xmlns:a16="http://schemas.microsoft.com/office/drawing/2014/main" xmlns="" id="{A7A276A4-04B3-4CB7-806C-410D0E3F2399}"/>
              </a:ext>
            </a:extLst>
          </p:cNvPr>
          <p:cNvSpPr txBox="1">
            <a:spLocks/>
          </p:cNvSpPr>
          <p:nvPr/>
        </p:nvSpPr>
        <p:spPr>
          <a:xfrm>
            <a:off x="28944" y="1905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solidFill>
                  <a:srgbClr val="FFC10E"/>
                </a:solidFill>
                <a:latin typeface="Century Gothic" panose="020B0502020202020204" pitchFamily="34" charset="0"/>
              </a:rPr>
              <a:t>Conclusion</a:t>
            </a:r>
          </a:p>
        </p:txBody>
      </p:sp>
      <p:sp>
        <p:nvSpPr>
          <p:cNvPr id="2" name="Titre 1">
            <a:extLst>
              <a:ext uri="{FF2B5EF4-FFF2-40B4-BE49-F238E27FC236}">
                <a16:creationId xmlns:a16="http://schemas.microsoft.com/office/drawing/2014/main" xmlns="" id="{2C49B30A-C104-49BA-9291-0A80E96CEF26}"/>
              </a:ext>
            </a:extLst>
          </p:cNvPr>
          <p:cNvSpPr txBox="1">
            <a:spLocks/>
          </p:cNvSpPr>
          <p:nvPr/>
        </p:nvSpPr>
        <p:spPr>
          <a:xfrm>
            <a:off x="5371454" y="74007"/>
            <a:ext cx="1123766" cy="2476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1100">
                <a:solidFill>
                  <a:srgbClr val="3A3838"/>
                </a:solidFill>
                <a:latin typeface="SimHei"/>
                <a:ea typeface="SimHei"/>
              </a:rPr>
              <a:t>CONCLUSION</a:t>
            </a:r>
          </a:p>
        </p:txBody>
      </p:sp>
      <p:sp>
        <p:nvSpPr>
          <p:cNvPr id="5" name="Cube 4">
            <a:extLst>
              <a:ext uri="{FF2B5EF4-FFF2-40B4-BE49-F238E27FC236}">
                <a16:creationId xmlns:a16="http://schemas.microsoft.com/office/drawing/2014/main" xmlns="" id="{3A8508B1-A4EB-42EC-9CE1-76871BEA2DFD}"/>
              </a:ext>
            </a:extLst>
          </p:cNvPr>
          <p:cNvSpPr/>
          <p:nvPr/>
        </p:nvSpPr>
        <p:spPr>
          <a:xfrm>
            <a:off x="6498008" y="74007"/>
            <a:ext cx="242998" cy="250825"/>
          </a:xfrm>
          <a:prstGeom prst="cube">
            <a:avLst/>
          </a:prstGeom>
          <a:solidFill>
            <a:srgbClr val="227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6" name="Cube 5">
            <a:extLst>
              <a:ext uri="{FF2B5EF4-FFF2-40B4-BE49-F238E27FC236}">
                <a16:creationId xmlns:a16="http://schemas.microsoft.com/office/drawing/2014/main" xmlns="" id="{9D812AA7-9786-4C7C-BCC3-5DB0C7F58D60}"/>
              </a:ext>
            </a:extLst>
          </p:cNvPr>
          <p:cNvSpPr/>
          <p:nvPr/>
        </p:nvSpPr>
        <p:spPr>
          <a:xfrm>
            <a:off x="6876267" y="74007"/>
            <a:ext cx="242998" cy="250825"/>
          </a:xfrm>
          <a:prstGeom prst="cube">
            <a:avLst/>
          </a:prstGeom>
          <a:solidFill>
            <a:srgbClr val="227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9" name="Image 5" descr="link.png">
            <a:extLst>
              <a:ext uri="{FF2B5EF4-FFF2-40B4-BE49-F238E27FC236}">
                <a16:creationId xmlns:a16="http://schemas.microsoft.com/office/drawing/2014/main" xmlns="" id="{C6A3FA50-A854-455C-876E-33678763DDAE}"/>
              </a:ext>
            </a:extLst>
          </p:cNvPr>
          <p:cNvPicPr>
            <a:picLocks noChangeAspect="1"/>
          </p:cNvPicPr>
          <p:nvPr/>
        </p:nvPicPr>
        <p:blipFill>
          <a:blip r:embed="rId3"/>
          <a:stretch>
            <a:fillRect/>
          </a:stretch>
        </p:blipFill>
        <p:spPr>
          <a:xfrm rot="2640000">
            <a:off x="6752921" y="139791"/>
            <a:ext cx="120771" cy="122777"/>
          </a:xfrm>
          <a:prstGeom prst="rect">
            <a:avLst/>
          </a:prstGeom>
        </p:spPr>
      </p:pic>
      <p:sp>
        <p:nvSpPr>
          <p:cNvPr id="10" name="Cube 9">
            <a:extLst>
              <a:ext uri="{FF2B5EF4-FFF2-40B4-BE49-F238E27FC236}">
                <a16:creationId xmlns:a16="http://schemas.microsoft.com/office/drawing/2014/main" xmlns="" id="{C8970B09-B45E-461A-9786-4BBDBFCD467F}"/>
              </a:ext>
            </a:extLst>
          </p:cNvPr>
          <p:cNvSpPr/>
          <p:nvPr/>
        </p:nvSpPr>
        <p:spPr>
          <a:xfrm>
            <a:off x="7254526" y="74007"/>
            <a:ext cx="242998" cy="250825"/>
          </a:xfrm>
          <a:prstGeom prst="cube">
            <a:avLst/>
          </a:prstGeom>
          <a:solidFill>
            <a:srgbClr val="227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12" name="Image 5" descr="link.png">
            <a:extLst>
              <a:ext uri="{FF2B5EF4-FFF2-40B4-BE49-F238E27FC236}">
                <a16:creationId xmlns:a16="http://schemas.microsoft.com/office/drawing/2014/main" xmlns="" id="{813B7F7F-6EC6-400E-81E0-D42829468CAD}"/>
              </a:ext>
            </a:extLst>
          </p:cNvPr>
          <p:cNvPicPr>
            <a:picLocks noChangeAspect="1"/>
          </p:cNvPicPr>
          <p:nvPr/>
        </p:nvPicPr>
        <p:blipFill>
          <a:blip r:embed="rId3"/>
          <a:stretch>
            <a:fillRect/>
          </a:stretch>
        </p:blipFill>
        <p:spPr>
          <a:xfrm rot="2640000">
            <a:off x="7131180" y="139791"/>
            <a:ext cx="120771" cy="122777"/>
          </a:xfrm>
          <a:prstGeom prst="rect">
            <a:avLst/>
          </a:prstGeom>
        </p:spPr>
      </p:pic>
      <p:sp>
        <p:nvSpPr>
          <p:cNvPr id="14" name="Cube 13">
            <a:extLst>
              <a:ext uri="{FF2B5EF4-FFF2-40B4-BE49-F238E27FC236}">
                <a16:creationId xmlns:a16="http://schemas.microsoft.com/office/drawing/2014/main" xmlns="" id="{B9EB01CA-256E-41B1-AF4A-8ECC24BA6A7B}"/>
              </a:ext>
            </a:extLst>
          </p:cNvPr>
          <p:cNvSpPr/>
          <p:nvPr/>
        </p:nvSpPr>
        <p:spPr>
          <a:xfrm>
            <a:off x="7632784" y="74007"/>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16" name="Image 5" descr="link.png">
            <a:extLst>
              <a:ext uri="{FF2B5EF4-FFF2-40B4-BE49-F238E27FC236}">
                <a16:creationId xmlns:a16="http://schemas.microsoft.com/office/drawing/2014/main" xmlns="" id="{7AA7B6C2-76D2-4D0A-8768-1B182D042A5B}"/>
              </a:ext>
            </a:extLst>
          </p:cNvPr>
          <p:cNvPicPr>
            <a:picLocks noChangeAspect="1"/>
          </p:cNvPicPr>
          <p:nvPr/>
        </p:nvPicPr>
        <p:blipFill>
          <a:blip r:embed="rId3"/>
          <a:stretch>
            <a:fillRect/>
          </a:stretch>
        </p:blipFill>
        <p:spPr>
          <a:xfrm rot="2640000">
            <a:off x="7509439" y="139791"/>
            <a:ext cx="120771" cy="122777"/>
          </a:xfrm>
          <a:prstGeom prst="rect">
            <a:avLst/>
          </a:prstGeom>
        </p:spPr>
      </p:pic>
      <p:sp>
        <p:nvSpPr>
          <p:cNvPr id="18" name="Cube 17">
            <a:extLst>
              <a:ext uri="{FF2B5EF4-FFF2-40B4-BE49-F238E27FC236}">
                <a16:creationId xmlns:a16="http://schemas.microsoft.com/office/drawing/2014/main" xmlns="" id="{9A3CCD08-F66B-46F8-8E74-D74BC290A9CA}"/>
              </a:ext>
            </a:extLst>
          </p:cNvPr>
          <p:cNvSpPr/>
          <p:nvPr/>
        </p:nvSpPr>
        <p:spPr>
          <a:xfrm>
            <a:off x="8002820" y="74007"/>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20" name="Image 5" descr="link.png">
            <a:extLst>
              <a:ext uri="{FF2B5EF4-FFF2-40B4-BE49-F238E27FC236}">
                <a16:creationId xmlns:a16="http://schemas.microsoft.com/office/drawing/2014/main" xmlns="" id="{5A5C87E3-1BAA-41A8-A508-C82FFB7D8792}"/>
              </a:ext>
            </a:extLst>
          </p:cNvPr>
          <p:cNvPicPr>
            <a:picLocks noChangeAspect="1"/>
          </p:cNvPicPr>
          <p:nvPr/>
        </p:nvPicPr>
        <p:blipFill>
          <a:blip r:embed="rId3"/>
          <a:stretch>
            <a:fillRect/>
          </a:stretch>
        </p:blipFill>
        <p:spPr>
          <a:xfrm rot="2640000">
            <a:off x="7887698" y="139791"/>
            <a:ext cx="120771" cy="122777"/>
          </a:xfrm>
          <a:prstGeom prst="rect">
            <a:avLst/>
          </a:prstGeom>
        </p:spPr>
      </p:pic>
      <p:sp>
        <p:nvSpPr>
          <p:cNvPr id="22" name="Cube 21">
            <a:extLst>
              <a:ext uri="{FF2B5EF4-FFF2-40B4-BE49-F238E27FC236}">
                <a16:creationId xmlns:a16="http://schemas.microsoft.com/office/drawing/2014/main" xmlns="" id="{0B18CB83-A470-4EC4-AF98-47EDFCB759CB}"/>
              </a:ext>
            </a:extLst>
          </p:cNvPr>
          <p:cNvSpPr/>
          <p:nvPr/>
        </p:nvSpPr>
        <p:spPr>
          <a:xfrm>
            <a:off x="8389302" y="74007"/>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24" name="Image 5" descr="link.png">
            <a:extLst>
              <a:ext uri="{FF2B5EF4-FFF2-40B4-BE49-F238E27FC236}">
                <a16:creationId xmlns:a16="http://schemas.microsoft.com/office/drawing/2014/main" xmlns="" id="{68D54E4A-4303-4FD5-9C44-BAB98D2F60A1}"/>
              </a:ext>
            </a:extLst>
          </p:cNvPr>
          <p:cNvPicPr>
            <a:picLocks noChangeAspect="1"/>
          </p:cNvPicPr>
          <p:nvPr/>
        </p:nvPicPr>
        <p:blipFill>
          <a:blip r:embed="rId3"/>
          <a:stretch>
            <a:fillRect/>
          </a:stretch>
        </p:blipFill>
        <p:spPr>
          <a:xfrm rot="2640000">
            <a:off x="8257734" y="139791"/>
            <a:ext cx="120771" cy="122777"/>
          </a:xfrm>
          <a:prstGeom prst="rect">
            <a:avLst/>
          </a:prstGeom>
        </p:spPr>
      </p:pic>
      <p:sp>
        <p:nvSpPr>
          <p:cNvPr id="50" name="Cube 49">
            <a:extLst>
              <a:ext uri="{FF2B5EF4-FFF2-40B4-BE49-F238E27FC236}">
                <a16:creationId xmlns:a16="http://schemas.microsoft.com/office/drawing/2014/main" xmlns="" id="{76DF051F-0B09-4790-9954-229208895612}"/>
              </a:ext>
            </a:extLst>
          </p:cNvPr>
          <p:cNvSpPr/>
          <p:nvPr/>
        </p:nvSpPr>
        <p:spPr>
          <a:xfrm>
            <a:off x="8775784" y="74007"/>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52" name="Image 5" descr="link.png">
            <a:extLst>
              <a:ext uri="{FF2B5EF4-FFF2-40B4-BE49-F238E27FC236}">
                <a16:creationId xmlns:a16="http://schemas.microsoft.com/office/drawing/2014/main" xmlns="" id="{5E8A78FA-61F6-4ECB-89F1-E07C51370681}"/>
              </a:ext>
            </a:extLst>
          </p:cNvPr>
          <p:cNvPicPr>
            <a:picLocks noChangeAspect="1"/>
          </p:cNvPicPr>
          <p:nvPr/>
        </p:nvPicPr>
        <p:blipFill>
          <a:blip r:embed="rId3"/>
          <a:stretch>
            <a:fillRect/>
          </a:stretch>
        </p:blipFill>
        <p:spPr>
          <a:xfrm rot="2640000">
            <a:off x="8652439" y="156237"/>
            <a:ext cx="120771" cy="122777"/>
          </a:xfrm>
          <a:prstGeom prst="rect">
            <a:avLst/>
          </a:prstGeom>
        </p:spPr>
      </p:pic>
      <p:sp>
        <p:nvSpPr>
          <p:cNvPr id="54" name="Cube 53">
            <a:extLst>
              <a:ext uri="{FF2B5EF4-FFF2-40B4-BE49-F238E27FC236}">
                <a16:creationId xmlns:a16="http://schemas.microsoft.com/office/drawing/2014/main" xmlns="" id="{64C8AFB1-14C5-4F72-B37A-155E2ADBE8E4}"/>
              </a:ext>
            </a:extLst>
          </p:cNvPr>
          <p:cNvSpPr/>
          <p:nvPr/>
        </p:nvSpPr>
        <p:spPr>
          <a:xfrm>
            <a:off x="9154043" y="74007"/>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56" name="Image 5" descr="link.png">
            <a:extLst>
              <a:ext uri="{FF2B5EF4-FFF2-40B4-BE49-F238E27FC236}">
                <a16:creationId xmlns:a16="http://schemas.microsoft.com/office/drawing/2014/main" xmlns="" id="{7BC3863A-9B99-4A33-BCCA-50FE3A44BD8F}"/>
              </a:ext>
            </a:extLst>
          </p:cNvPr>
          <p:cNvPicPr>
            <a:picLocks noChangeAspect="1"/>
          </p:cNvPicPr>
          <p:nvPr/>
        </p:nvPicPr>
        <p:blipFill>
          <a:blip r:embed="rId3"/>
          <a:stretch>
            <a:fillRect/>
          </a:stretch>
        </p:blipFill>
        <p:spPr>
          <a:xfrm rot="2640000">
            <a:off x="9030698" y="156237"/>
            <a:ext cx="120771" cy="122777"/>
          </a:xfrm>
          <a:prstGeom prst="rect">
            <a:avLst/>
          </a:prstGeom>
        </p:spPr>
      </p:pic>
      <p:sp>
        <p:nvSpPr>
          <p:cNvPr id="58" name="Cube 57">
            <a:extLst>
              <a:ext uri="{FF2B5EF4-FFF2-40B4-BE49-F238E27FC236}">
                <a16:creationId xmlns:a16="http://schemas.microsoft.com/office/drawing/2014/main" xmlns="" id="{6E06DC3E-FBAD-486E-9A87-0F01ED9284B1}"/>
              </a:ext>
            </a:extLst>
          </p:cNvPr>
          <p:cNvSpPr/>
          <p:nvPr/>
        </p:nvSpPr>
        <p:spPr>
          <a:xfrm>
            <a:off x="9548749" y="74007"/>
            <a:ext cx="242998" cy="250825"/>
          </a:xfrm>
          <a:prstGeom prst="cube">
            <a:avLst/>
          </a:prstGeom>
          <a:solidFill>
            <a:srgbClr val="3293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60" name="Image 5" descr="link.png">
            <a:extLst>
              <a:ext uri="{FF2B5EF4-FFF2-40B4-BE49-F238E27FC236}">
                <a16:creationId xmlns:a16="http://schemas.microsoft.com/office/drawing/2014/main" xmlns="" id="{448672E3-2D60-40B8-8336-1CA1EC0114ED}"/>
              </a:ext>
            </a:extLst>
          </p:cNvPr>
          <p:cNvPicPr>
            <a:picLocks noChangeAspect="1"/>
          </p:cNvPicPr>
          <p:nvPr/>
        </p:nvPicPr>
        <p:blipFill>
          <a:blip r:embed="rId3"/>
          <a:stretch>
            <a:fillRect/>
          </a:stretch>
        </p:blipFill>
        <p:spPr>
          <a:xfrm rot="2640000">
            <a:off x="9417180" y="156237"/>
            <a:ext cx="120771" cy="122777"/>
          </a:xfrm>
          <a:prstGeom prst="rect">
            <a:avLst/>
          </a:prstGeom>
        </p:spPr>
      </p:pic>
      <p:sp>
        <p:nvSpPr>
          <p:cNvPr id="62" name="Cube 61">
            <a:extLst>
              <a:ext uri="{FF2B5EF4-FFF2-40B4-BE49-F238E27FC236}">
                <a16:creationId xmlns:a16="http://schemas.microsoft.com/office/drawing/2014/main" xmlns="" id="{99CD36CD-D292-4AE7-908B-138F5ED63D88}"/>
              </a:ext>
            </a:extLst>
          </p:cNvPr>
          <p:cNvSpPr/>
          <p:nvPr/>
        </p:nvSpPr>
        <p:spPr>
          <a:xfrm>
            <a:off x="9935231" y="74007"/>
            <a:ext cx="242998" cy="250825"/>
          </a:xfrm>
          <a:prstGeom prst="cube">
            <a:avLst/>
          </a:prstGeom>
          <a:solidFill>
            <a:srgbClr val="3293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64" name="Image 5" descr="link.png">
            <a:extLst>
              <a:ext uri="{FF2B5EF4-FFF2-40B4-BE49-F238E27FC236}">
                <a16:creationId xmlns:a16="http://schemas.microsoft.com/office/drawing/2014/main" xmlns="" id="{03856590-D2A4-4316-8A2B-CC2B51F1335F}"/>
              </a:ext>
            </a:extLst>
          </p:cNvPr>
          <p:cNvPicPr>
            <a:picLocks noChangeAspect="1"/>
          </p:cNvPicPr>
          <p:nvPr/>
        </p:nvPicPr>
        <p:blipFill>
          <a:blip r:embed="rId3"/>
          <a:stretch>
            <a:fillRect/>
          </a:stretch>
        </p:blipFill>
        <p:spPr>
          <a:xfrm rot="2640000">
            <a:off x="9803662" y="139791"/>
            <a:ext cx="120771" cy="122777"/>
          </a:xfrm>
          <a:prstGeom prst="rect">
            <a:avLst/>
          </a:prstGeom>
        </p:spPr>
      </p:pic>
      <p:sp>
        <p:nvSpPr>
          <p:cNvPr id="66" name="Cube 65">
            <a:extLst>
              <a:ext uri="{FF2B5EF4-FFF2-40B4-BE49-F238E27FC236}">
                <a16:creationId xmlns:a16="http://schemas.microsoft.com/office/drawing/2014/main" xmlns="" id="{8BC43733-FEDD-48FC-B60C-A52226C0D8B7}"/>
              </a:ext>
            </a:extLst>
          </p:cNvPr>
          <p:cNvSpPr/>
          <p:nvPr/>
        </p:nvSpPr>
        <p:spPr>
          <a:xfrm>
            <a:off x="10297043" y="74007"/>
            <a:ext cx="242998" cy="250825"/>
          </a:xfrm>
          <a:prstGeom prst="cube">
            <a:avLst/>
          </a:prstGeom>
          <a:solidFill>
            <a:srgbClr val="FFC10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68" name="Image 5" descr="link.png">
            <a:extLst>
              <a:ext uri="{FF2B5EF4-FFF2-40B4-BE49-F238E27FC236}">
                <a16:creationId xmlns:a16="http://schemas.microsoft.com/office/drawing/2014/main" xmlns="" id="{B704DCC7-50B4-4935-991D-3FAA77877F21}"/>
              </a:ext>
            </a:extLst>
          </p:cNvPr>
          <p:cNvPicPr>
            <a:picLocks noChangeAspect="1"/>
          </p:cNvPicPr>
          <p:nvPr/>
        </p:nvPicPr>
        <p:blipFill>
          <a:blip r:embed="rId3"/>
          <a:stretch>
            <a:fillRect/>
          </a:stretch>
        </p:blipFill>
        <p:spPr>
          <a:xfrm rot="2640000">
            <a:off x="10173698" y="139791"/>
            <a:ext cx="120771" cy="122777"/>
          </a:xfrm>
          <a:prstGeom prst="rect">
            <a:avLst/>
          </a:prstGeom>
        </p:spPr>
      </p:pic>
      <p:sp>
        <p:nvSpPr>
          <p:cNvPr id="70" name="Cube 69">
            <a:extLst>
              <a:ext uri="{FF2B5EF4-FFF2-40B4-BE49-F238E27FC236}">
                <a16:creationId xmlns:a16="http://schemas.microsoft.com/office/drawing/2014/main" xmlns="" id="{3F50F604-FF67-48FD-8074-A75976244D1F}"/>
              </a:ext>
            </a:extLst>
          </p:cNvPr>
          <p:cNvSpPr/>
          <p:nvPr/>
        </p:nvSpPr>
        <p:spPr>
          <a:xfrm>
            <a:off x="10683526" y="74007"/>
            <a:ext cx="242998" cy="250825"/>
          </a:xfrm>
          <a:prstGeom prst="cube">
            <a:avLst/>
          </a:prstGeom>
          <a:solidFill>
            <a:srgbClr val="FFC10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72" name="Image 5" descr="link.png">
            <a:extLst>
              <a:ext uri="{FF2B5EF4-FFF2-40B4-BE49-F238E27FC236}">
                <a16:creationId xmlns:a16="http://schemas.microsoft.com/office/drawing/2014/main" xmlns="" id="{EA838AA0-02C9-40E6-9339-F19E10378234}"/>
              </a:ext>
            </a:extLst>
          </p:cNvPr>
          <p:cNvPicPr>
            <a:picLocks noChangeAspect="1"/>
          </p:cNvPicPr>
          <p:nvPr/>
        </p:nvPicPr>
        <p:blipFill>
          <a:blip r:embed="rId3"/>
          <a:stretch>
            <a:fillRect/>
          </a:stretch>
        </p:blipFill>
        <p:spPr>
          <a:xfrm rot="2640000">
            <a:off x="10560180" y="139791"/>
            <a:ext cx="120771" cy="122777"/>
          </a:xfrm>
          <a:prstGeom prst="rect">
            <a:avLst/>
          </a:prstGeom>
        </p:spPr>
      </p:pic>
      <p:sp>
        <p:nvSpPr>
          <p:cNvPr id="74" name="Cube 73">
            <a:extLst>
              <a:ext uri="{FF2B5EF4-FFF2-40B4-BE49-F238E27FC236}">
                <a16:creationId xmlns:a16="http://schemas.microsoft.com/office/drawing/2014/main" xmlns="" id="{3F2A5BA6-3F4D-4207-96A2-24E648360713}"/>
              </a:ext>
            </a:extLst>
          </p:cNvPr>
          <p:cNvSpPr/>
          <p:nvPr/>
        </p:nvSpPr>
        <p:spPr>
          <a:xfrm>
            <a:off x="11053561" y="74007"/>
            <a:ext cx="242998" cy="250825"/>
          </a:xfrm>
          <a:prstGeom prst="cub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76" name="Image 5" descr="link.png">
            <a:extLst>
              <a:ext uri="{FF2B5EF4-FFF2-40B4-BE49-F238E27FC236}">
                <a16:creationId xmlns:a16="http://schemas.microsoft.com/office/drawing/2014/main" xmlns="" id="{4CD39150-81D7-4863-9088-E425D15139F0}"/>
              </a:ext>
            </a:extLst>
          </p:cNvPr>
          <p:cNvPicPr>
            <a:picLocks noChangeAspect="1"/>
          </p:cNvPicPr>
          <p:nvPr/>
        </p:nvPicPr>
        <p:blipFill>
          <a:blip r:embed="rId3"/>
          <a:stretch>
            <a:fillRect/>
          </a:stretch>
        </p:blipFill>
        <p:spPr>
          <a:xfrm rot="2640000">
            <a:off x="10938439" y="139791"/>
            <a:ext cx="120771" cy="122777"/>
          </a:xfrm>
          <a:prstGeom prst="rect">
            <a:avLst/>
          </a:prstGeom>
        </p:spPr>
      </p:pic>
      <p:sp>
        <p:nvSpPr>
          <p:cNvPr id="86" name="Cube 85">
            <a:extLst>
              <a:ext uri="{FF2B5EF4-FFF2-40B4-BE49-F238E27FC236}">
                <a16:creationId xmlns:a16="http://schemas.microsoft.com/office/drawing/2014/main" xmlns="" id="{3F1BB006-E431-4B22-985C-236C98FCD048}"/>
              </a:ext>
            </a:extLst>
          </p:cNvPr>
          <p:cNvSpPr/>
          <p:nvPr/>
        </p:nvSpPr>
        <p:spPr>
          <a:xfrm>
            <a:off x="11429999"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88" name="Image 5" descr="link.png">
            <a:extLst>
              <a:ext uri="{FF2B5EF4-FFF2-40B4-BE49-F238E27FC236}">
                <a16:creationId xmlns:a16="http://schemas.microsoft.com/office/drawing/2014/main" xmlns="" id="{4D113619-5508-4A32-839F-F38B03D2FAD8}"/>
              </a:ext>
            </a:extLst>
          </p:cNvPr>
          <p:cNvPicPr>
            <a:picLocks noChangeAspect="1"/>
          </p:cNvPicPr>
          <p:nvPr/>
        </p:nvPicPr>
        <p:blipFill>
          <a:blip r:embed="rId3"/>
          <a:stretch>
            <a:fillRect/>
          </a:stretch>
        </p:blipFill>
        <p:spPr>
          <a:xfrm rot="2640000">
            <a:off x="11306654" y="156237"/>
            <a:ext cx="120771" cy="122777"/>
          </a:xfrm>
          <a:prstGeom prst="rect">
            <a:avLst/>
          </a:prstGeom>
        </p:spPr>
      </p:pic>
      <p:sp>
        <p:nvSpPr>
          <p:cNvPr id="90" name="Cube 89">
            <a:extLst>
              <a:ext uri="{FF2B5EF4-FFF2-40B4-BE49-F238E27FC236}">
                <a16:creationId xmlns:a16="http://schemas.microsoft.com/office/drawing/2014/main" xmlns="" id="{E7379647-73E0-4496-9494-5827D7C79C7A}"/>
              </a:ext>
            </a:extLst>
          </p:cNvPr>
          <p:cNvSpPr/>
          <p:nvPr/>
        </p:nvSpPr>
        <p:spPr>
          <a:xfrm>
            <a:off x="11816482"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92" name="Image 5" descr="link.png">
            <a:extLst>
              <a:ext uri="{FF2B5EF4-FFF2-40B4-BE49-F238E27FC236}">
                <a16:creationId xmlns:a16="http://schemas.microsoft.com/office/drawing/2014/main" xmlns="" id="{2A29F7A1-1606-4117-A74B-6E1F018C183B}"/>
              </a:ext>
            </a:extLst>
          </p:cNvPr>
          <p:cNvPicPr>
            <a:picLocks noChangeAspect="1"/>
          </p:cNvPicPr>
          <p:nvPr/>
        </p:nvPicPr>
        <p:blipFill>
          <a:blip r:embed="rId3"/>
          <a:stretch>
            <a:fillRect/>
          </a:stretch>
        </p:blipFill>
        <p:spPr>
          <a:xfrm rot="2640000">
            <a:off x="11693136" y="156237"/>
            <a:ext cx="120771" cy="122777"/>
          </a:xfrm>
          <a:prstGeom prst="rect">
            <a:avLst/>
          </a:prstGeom>
        </p:spPr>
      </p:pic>
      <p:pic>
        <p:nvPicPr>
          <p:cNvPr id="3" name="Picture 6" descr="goal.png">
            <a:extLst>
              <a:ext uri="{FF2B5EF4-FFF2-40B4-BE49-F238E27FC236}">
                <a16:creationId xmlns:a16="http://schemas.microsoft.com/office/drawing/2014/main" xmlns="" id="{EBC3F8BA-38D8-4FB8-A281-60237BEC08A6}"/>
              </a:ext>
            </a:extLst>
          </p:cNvPr>
          <p:cNvPicPr>
            <a:picLocks noChangeAspect="1"/>
          </p:cNvPicPr>
          <p:nvPr/>
        </p:nvPicPr>
        <p:blipFill>
          <a:blip r:embed="rId4"/>
          <a:stretch>
            <a:fillRect/>
          </a:stretch>
        </p:blipFill>
        <p:spPr>
          <a:xfrm>
            <a:off x="2046040" y="1667957"/>
            <a:ext cx="609600" cy="597720"/>
          </a:xfrm>
          <a:prstGeom prst="rect">
            <a:avLst/>
          </a:prstGeom>
        </p:spPr>
      </p:pic>
      <p:pic>
        <p:nvPicPr>
          <p:cNvPr id="8" name="Picture 10" descr="directory.png">
            <a:extLst>
              <a:ext uri="{FF2B5EF4-FFF2-40B4-BE49-F238E27FC236}">
                <a16:creationId xmlns:a16="http://schemas.microsoft.com/office/drawing/2014/main" xmlns="" id="{C4DF2540-F34C-44FC-BEE0-43D599FF8800}"/>
              </a:ext>
            </a:extLst>
          </p:cNvPr>
          <p:cNvPicPr>
            <a:picLocks noChangeAspect="1"/>
          </p:cNvPicPr>
          <p:nvPr/>
        </p:nvPicPr>
        <p:blipFill>
          <a:blip r:embed="rId5"/>
          <a:stretch>
            <a:fillRect/>
          </a:stretch>
        </p:blipFill>
        <p:spPr>
          <a:xfrm>
            <a:off x="2051738" y="3041300"/>
            <a:ext cx="609883" cy="609600"/>
          </a:xfrm>
          <a:prstGeom prst="rect">
            <a:avLst/>
          </a:prstGeom>
        </p:spPr>
      </p:pic>
      <p:pic>
        <p:nvPicPr>
          <p:cNvPr id="13" name="Picture 14" descr="analytics.png">
            <a:extLst>
              <a:ext uri="{FF2B5EF4-FFF2-40B4-BE49-F238E27FC236}">
                <a16:creationId xmlns:a16="http://schemas.microsoft.com/office/drawing/2014/main" xmlns="" id="{F8CB815C-C7E5-426C-B27C-66A46B656C41}"/>
              </a:ext>
            </a:extLst>
          </p:cNvPr>
          <p:cNvPicPr>
            <a:picLocks noChangeAspect="1"/>
          </p:cNvPicPr>
          <p:nvPr/>
        </p:nvPicPr>
        <p:blipFill>
          <a:blip r:embed="rId6"/>
          <a:stretch>
            <a:fillRect/>
          </a:stretch>
        </p:blipFill>
        <p:spPr>
          <a:xfrm>
            <a:off x="2051738" y="4463350"/>
            <a:ext cx="609883" cy="609600"/>
          </a:xfrm>
          <a:prstGeom prst="rect">
            <a:avLst/>
          </a:prstGeom>
        </p:spPr>
      </p:pic>
      <p:sp>
        <p:nvSpPr>
          <p:cNvPr id="49" name="Espace réservé du contenu 2">
            <a:extLst>
              <a:ext uri="{FF2B5EF4-FFF2-40B4-BE49-F238E27FC236}">
                <a16:creationId xmlns:a16="http://schemas.microsoft.com/office/drawing/2014/main" xmlns="" id="{2C2EB492-C84C-4A2F-B7C7-71CAA2DC3058}"/>
              </a:ext>
            </a:extLst>
          </p:cNvPr>
          <p:cNvSpPr txBox="1">
            <a:spLocks/>
          </p:cNvSpPr>
          <p:nvPr/>
        </p:nvSpPr>
        <p:spPr>
          <a:xfrm>
            <a:off x="2655640" y="1619250"/>
            <a:ext cx="10515600" cy="4152900"/>
          </a:xfrm>
          <a:prstGeom prst="rect">
            <a:avLst/>
          </a:prstGeom>
        </p:spPr>
        <p:txBody>
          <a:bodyPr vert="horz" lIns="91440" tIns="45720" rIns="91440" bIns="45720" rtlCol="0" anchor="t">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3200" b="1">
                <a:solidFill>
                  <a:srgbClr val="FFC10E"/>
                </a:solidFill>
              </a:rPr>
              <a:t>Objectifs réalisés</a:t>
            </a:r>
          </a:p>
          <a:p>
            <a:r>
              <a:rPr lang="fr-FR" sz="2000">
                <a:solidFill>
                  <a:schemeClr val="tx1">
                    <a:lumMod val="85000"/>
                    <a:lumOff val="15000"/>
                  </a:schemeClr>
                </a:solidFill>
              </a:rPr>
              <a:t>Etat de l'art</a:t>
            </a:r>
          </a:p>
          <a:p>
            <a:r>
              <a:rPr lang="fr-FR" sz="2000">
                <a:solidFill>
                  <a:schemeClr val="tx1">
                    <a:lumMod val="85000"/>
                    <a:lumOff val="15000"/>
                  </a:schemeClr>
                </a:solidFill>
              </a:rPr>
              <a:t>Démonstrateur d'une </a:t>
            </a:r>
            <a:r>
              <a:rPr lang="fr-FR" sz="2000" err="1">
                <a:solidFill>
                  <a:schemeClr val="tx1">
                    <a:lumMod val="85000"/>
                    <a:lumOff val="15000"/>
                  </a:schemeClr>
                </a:solidFill>
              </a:rPr>
              <a:t>blockchain</a:t>
            </a:r>
            <a:endParaRPr lang="fr-FR" sz="2000">
              <a:solidFill>
                <a:schemeClr val="tx1">
                  <a:lumMod val="85000"/>
                  <a:lumOff val="15000"/>
                </a:schemeClr>
              </a:solidFill>
            </a:endParaRPr>
          </a:p>
          <a:p>
            <a:endParaRPr lang="fr-FR" sz="2000" b="1">
              <a:solidFill>
                <a:schemeClr val="tx1">
                  <a:lumMod val="85000"/>
                  <a:lumOff val="15000"/>
                </a:schemeClr>
              </a:solidFill>
            </a:endParaRPr>
          </a:p>
          <a:p>
            <a:r>
              <a:rPr lang="fr-FR" sz="3200" b="1">
                <a:solidFill>
                  <a:srgbClr val="FFC10E"/>
                </a:solidFill>
              </a:rPr>
              <a:t>Faits marquants</a:t>
            </a:r>
            <a:endParaRPr lang="fr-FR" sz="3200">
              <a:solidFill>
                <a:srgbClr val="FFC10E"/>
              </a:solidFill>
            </a:endParaRPr>
          </a:p>
          <a:p>
            <a:r>
              <a:rPr lang="fr-FR" sz="2000">
                <a:solidFill>
                  <a:schemeClr val="tx1">
                    <a:lumMod val="85000"/>
                    <a:lumOff val="15000"/>
                  </a:schemeClr>
                </a:solidFill>
              </a:rPr>
              <a:t>Participation Midis MINATEC </a:t>
            </a:r>
            <a:endParaRPr lang="en-US" sz="2000">
              <a:solidFill>
                <a:schemeClr val="tx1">
                  <a:lumMod val="85000"/>
                  <a:lumOff val="15000"/>
                </a:schemeClr>
              </a:solidFill>
            </a:endParaRPr>
          </a:p>
          <a:p>
            <a:r>
              <a:rPr lang="fr-FR" sz="2000">
                <a:solidFill>
                  <a:schemeClr val="tx1">
                    <a:lumMod val="85000"/>
                    <a:lumOff val="15000"/>
                  </a:schemeClr>
                </a:solidFill>
              </a:rPr>
              <a:t>Contact entreprises</a:t>
            </a:r>
          </a:p>
          <a:p>
            <a:endParaRPr lang="fr-FR" sz="2000" b="1">
              <a:solidFill>
                <a:schemeClr val="tx1">
                  <a:lumMod val="85000"/>
                  <a:lumOff val="15000"/>
                </a:schemeClr>
              </a:solidFill>
            </a:endParaRPr>
          </a:p>
          <a:p>
            <a:r>
              <a:rPr lang="fr-FR" sz="3200" b="1">
                <a:solidFill>
                  <a:srgbClr val="FFC10E"/>
                </a:solidFill>
              </a:rPr>
              <a:t>Perspectives</a:t>
            </a:r>
            <a:endParaRPr lang="en-US" sz="3200">
              <a:solidFill>
                <a:srgbClr val="FFC10E"/>
              </a:solidFill>
            </a:endParaRPr>
          </a:p>
          <a:p>
            <a:r>
              <a:rPr lang="fr-FR" sz="2000">
                <a:solidFill>
                  <a:schemeClr val="tx1">
                    <a:lumMod val="85000"/>
                    <a:lumOff val="15000"/>
                  </a:schemeClr>
                </a:solidFill>
              </a:rPr>
              <a:t>Création d'une </a:t>
            </a:r>
            <a:r>
              <a:rPr lang="fr-FR" sz="2000" err="1">
                <a:solidFill>
                  <a:schemeClr val="tx1">
                    <a:lumMod val="85000"/>
                    <a:lumOff val="15000"/>
                  </a:schemeClr>
                </a:solidFill>
              </a:rPr>
              <a:t>blockchain</a:t>
            </a:r>
            <a:endParaRPr lang="en-US" sz="2000">
              <a:solidFill>
                <a:schemeClr val="tx1">
                  <a:lumMod val="85000"/>
                  <a:lumOff val="15000"/>
                </a:schemeClr>
              </a:solidFill>
            </a:endParaRPr>
          </a:p>
          <a:p>
            <a:r>
              <a:rPr lang="fr-FR" sz="2000">
                <a:solidFill>
                  <a:schemeClr val="tx1">
                    <a:lumMod val="85000"/>
                    <a:lumOff val="15000"/>
                  </a:schemeClr>
                </a:solidFill>
              </a:rPr>
              <a:t>Application embarquée</a:t>
            </a:r>
            <a:endParaRPr lang="fr-FR">
              <a:solidFill>
                <a:schemeClr val="tx1">
                  <a:lumMod val="85000"/>
                  <a:lumOff val="15000"/>
                </a:schemeClr>
              </a:solidFill>
            </a:endParaRPr>
          </a:p>
          <a:p>
            <a:pPr lvl="1"/>
            <a:endParaRPr lang="fr-FR">
              <a:solidFill>
                <a:srgbClr val="4472C4"/>
              </a:solidFill>
            </a:endParaRPr>
          </a:p>
          <a:p>
            <a:pPr lvl="1"/>
            <a:endParaRPr lang="fr-FR"/>
          </a:p>
          <a:p>
            <a:pPr lvl="1"/>
            <a:endParaRPr lang="fr-FR"/>
          </a:p>
        </p:txBody>
      </p:sp>
      <p:sp>
        <p:nvSpPr>
          <p:cNvPr id="7" name="Espace réservé du numéro de diapositive 6"/>
          <p:cNvSpPr>
            <a:spLocks noGrp="1"/>
          </p:cNvSpPr>
          <p:nvPr>
            <p:ph type="sldNum" sz="quarter" idx="12"/>
          </p:nvPr>
        </p:nvSpPr>
        <p:spPr/>
        <p:txBody>
          <a:bodyPr/>
          <a:lstStyle/>
          <a:p>
            <a:fld id="{27C6CCC6-2BE5-4E42-96A4-D1E8E81A3D8E}" type="slidenum">
              <a:rPr lang="de-DE" smtClean="0"/>
              <a:t>21</a:t>
            </a:fld>
            <a:endParaRPr lang="de-DE"/>
          </a:p>
        </p:txBody>
      </p:sp>
      <p:sp>
        <p:nvSpPr>
          <p:cNvPr id="11" name="Espace réservé du pied de page 10"/>
          <p:cNvSpPr>
            <a:spLocks noGrp="1"/>
          </p:cNvSpPr>
          <p:nvPr>
            <p:ph type="ftr" sz="quarter" idx="11"/>
          </p:nvPr>
        </p:nvSpPr>
        <p:spPr/>
        <p:txBody>
          <a:bodyPr/>
          <a:lstStyle/>
          <a:p>
            <a:r>
              <a:rPr lang="fr-FR"/>
              <a:t>P2018 | PX504 - Projet innovation  |  PROJET K | GROUPE 7 | 19/12/2018</a:t>
            </a:r>
            <a:endParaRPr lang="de-DE"/>
          </a:p>
        </p:txBody>
      </p:sp>
    </p:spTree>
    <p:extLst>
      <p:ext uri="{BB962C8B-B14F-4D97-AF65-F5344CB8AC3E}">
        <p14:creationId xmlns:p14="http://schemas.microsoft.com/office/powerpoint/2010/main" val="2672753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xmlns="" id="{A7A276A4-04B3-4CB7-806C-410D0E3F2399}"/>
              </a:ext>
            </a:extLst>
          </p:cNvPr>
          <p:cNvSpPr txBox="1">
            <a:spLocks/>
          </p:cNvSpPr>
          <p:nvPr/>
        </p:nvSpPr>
        <p:spPr>
          <a:xfrm>
            <a:off x="28944" y="1905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solidFill>
                  <a:srgbClr val="FFC10E"/>
                </a:solidFill>
                <a:latin typeface="Century Gothic" panose="020B0502020202020204" pitchFamily="34" charset="0"/>
              </a:rPr>
              <a:t>Conclusion</a:t>
            </a:r>
          </a:p>
        </p:txBody>
      </p:sp>
      <p:sp>
        <p:nvSpPr>
          <p:cNvPr id="2" name="Titre 1">
            <a:extLst>
              <a:ext uri="{FF2B5EF4-FFF2-40B4-BE49-F238E27FC236}">
                <a16:creationId xmlns:a16="http://schemas.microsoft.com/office/drawing/2014/main" xmlns="" id="{2C49B30A-C104-49BA-9291-0A80E96CEF26}"/>
              </a:ext>
            </a:extLst>
          </p:cNvPr>
          <p:cNvSpPr txBox="1">
            <a:spLocks/>
          </p:cNvSpPr>
          <p:nvPr/>
        </p:nvSpPr>
        <p:spPr>
          <a:xfrm>
            <a:off x="5343545" y="74007"/>
            <a:ext cx="1123766" cy="2476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1100">
                <a:solidFill>
                  <a:srgbClr val="3A3838"/>
                </a:solidFill>
                <a:latin typeface="SimHei"/>
                <a:ea typeface="SimHei"/>
              </a:rPr>
              <a:t>CONCLUSION</a:t>
            </a:r>
          </a:p>
        </p:txBody>
      </p:sp>
      <p:sp>
        <p:nvSpPr>
          <p:cNvPr id="5" name="Cube 4">
            <a:extLst>
              <a:ext uri="{FF2B5EF4-FFF2-40B4-BE49-F238E27FC236}">
                <a16:creationId xmlns:a16="http://schemas.microsoft.com/office/drawing/2014/main" xmlns="" id="{3A8508B1-A4EB-42EC-9CE1-76871BEA2DFD}"/>
              </a:ext>
            </a:extLst>
          </p:cNvPr>
          <p:cNvSpPr/>
          <p:nvPr/>
        </p:nvSpPr>
        <p:spPr>
          <a:xfrm>
            <a:off x="6470099" y="74007"/>
            <a:ext cx="242998" cy="250825"/>
          </a:xfrm>
          <a:prstGeom prst="cube">
            <a:avLst/>
          </a:prstGeom>
          <a:solidFill>
            <a:srgbClr val="227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6" name="Cube 5">
            <a:extLst>
              <a:ext uri="{FF2B5EF4-FFF2-40B4-BE49-F238E27FC236}">
                <a16:creationId xmlns:a16="http://schemas.microsoft.com/office/drawing/2014/main" xmlns="" id="{9D812AA7-9786-4C7C-BCC3-5DB0C7F58D60}"/>
              </a:ext>
            </a:extLst>
          </p:cNvPr>
          <p:cNvSpPr/>
          <p:nvPr/>
        </p:nvSpPr>
        <p:spPr>
          <a:xfrm>
            <a:off x="6848358" y="74007"/>
            <a:ext cx="242998" cy="250825"/>
          </a:xfrm>
          <a:prstGeom prst="cube">
            <a:avLst/>
          </a:prstGeom>
          <a:solidFill>
            <a:srgbClr val="227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9" name="Image 5" descr="link.png">
            <a:extLst>
              <a:ext uri="{FF2B5EF4-FFF2-40B4-BE49-F238E27FC236}">
                <a16:creationId xmlns:a16="http://schemas.microsoft.com/office/drawing/2014/main" xmlns="" id="{C6A3FA50-A854-455C-876E-33678763DDAE}"/>
              </a:ext>
            </a:extLst>
          </p:cNvPr>
          <p:cNvPicPr>
            <a:picLocks noChangeAspect="1"/>
          </p:cNvPicPr>
          <p:nvPr/>
        </p:nvPicPr>
        <p:blipFill>
          <a:blip r:embed="rId3"/>
          <a:stretch>
            <a:fillRect/>
          </a:stretch>
        </p:blipFill>
        <p:spPr>
          <a:xfrm rot="2640000">
            <a:off x="6725012" y="139791"/>
            <a:ext cx="120771" cy="122777"/>
          </a:xfrm>
          <a:prstGeom prst="rect">
            <a:avLst/>
          </a:prstGeom>
        </p:spPr>
      </p:pic>
      <p:sp>
        <p:nvSpPr>
          <p:cNvPr id="10" name="Cube 9">
            <a:extLst>
              <a:ext uri="{FF2B5EF4-FFF2-40B4-BE49-F238E27FC236}">
                <a16:creationId xmlns:a16="http://schemas.microsoft.com/office/drawing/2014/main" xmlns="" id="{C8970B09-B45E-461A-9786-4BBDBFCD467F}"/>
              </a:ext>
            </a:extLst>
          </p:cNvPr>
          <p:cNvSpPr/>
          <p:nvPr/>
        </p:nvSpPr>
        <p:spPr>
          <a:xfrm>
            <a:off x="7226617" y="74007"/>
            <a:ext cx="242998" cy="250825"/>
          </a:xfrm>
          <a:prstGeom prst="cube">
            <a:avLst/>
          </a:prstGeom>
          <a:solidFill>
            <a:srgbClr val="227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12" name="Image 5" descr="link.png">
            <a:extLst>
              <a:ext uri="{FF2B5EF4-FFF2-40B4-BE49-F238E27FC236}">
                <a16:creationId xmlns:a16="http://schemas.microsoft.com/office/drawing/2014/main" xmlns="" id="{813B7F7F-6EC6-400E-81E0-D42829468CAD}"/>
              </a:ext>
            </a:extLst>
          </p:cNvPr>
          <p:cNvPicPr>
            <a:picLocks noChangeAspect="1"/>
          </p:cNvPicPr>
          <p:nvPr/>
        </p:nvPicPr>
        <p:blipFill>
          <a:blip r:embed="rId3"/>
          <a:stretch>
            <a:fillRect/>
          </a:stretch>
        </p:blipFill>
        <p:spPr>
          <a:xfrm rot="2640000">
            <a:off x="7103271" y="139791"/>
            <a:ext cx="120771" cy="122777"/>
          </a:xfrm>
          <a:prstGeom prst="rect">
            <a:avLst/>
          </a:prstGeom>
        </p:spPr>
      </p:pic>
      <p:sp>
        <p:nvSpPr>
          <p:cNvPr id="14" name="Cube 13">
            <a:extLst>
              <a:ext uri="{FF2B5EF4-FFF2-40B4-BE49-F238E27FC236}">
                <a16:creationId xmlns:a16="http://schemas.microsoft.com/office/drawing/2014/main" xmlns="" id="{B9EB01CA-256E-41B1-AF4A-8ECC24BA6A7B}"/>
              </a:ext>
            </a:extLst>
          </p:cNvPr>
          <p:cNvSpPr/>
          <p:nvPr/>
        </p:nvSpPr>
        <p:spPr>
          <a:xfrm>
            <a:off x="7604875" y="74007"/>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16" name="Image 5" descr="link.png">
            <a:extLst>
              <a:ext uri="{FF2B5EF4-FFF2-40B4-BE49-F238E27FC236}">
                <a16:creationId xmlns:a16="http://schemas.microsoft.com/office/drawing/2014/main" xmlns="" id="{7AA7B6C2-76D2-4D0A-8768-1B182D042A5B}"/>
              </a:ext>
            </a:extLst>
          </p:cNvPr>
          <p:cNvPicPr>
            <a:picLocks noChangeAspect="1"/>
          </p:cNvPicPr>
          <p:nvPr/>
        </p:nvPicPr>
        <p:blipFill>
          <a:blip r:embed="rId3"/>
          <a:stretch>
            <a:fillRect/>
          </a:stretch>
        </p:blipFill>
        <p:spPr>
          <a:xfrm rot="2640000">
            <a:off x="7481530" y="139791"/>
            <a:ext cx="120771" cy="122777"/>
          </a:xfrm>
          <a:prstGeom prst="rect">
            <a:avLst/>
          </a:prstGeom>
        </p:spPr>
      </p:pic>
      <p:sp>
        <p:nvSpPr>
          <p:cNvPr id="18" name="Cube 17">
            <a:extLst>
              <a:ext uri="{FF2B5EF4-FFF2-40B4-BE49-F238E27FC236}">
                <a16:creationId xmlns:a16="http://schemas.microsoft.com/office/drawing/2014/main" xmlns="" id="{9A3CCD08-F66B-46F8-8E74-D74BC290A9CA}"/>
              </a:ext>
            </a:extLst>
          </p:cNvPr>
          <p:cNvSpPr/>
          <p:nvPr/>
        </p:nvSpPr>
        <p:spPr>
          <a:xfrm>
            <a:off x="7974911" y="74007"/>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20" name="Image 5" descr="link.png">
            <a:extLst>
              <a:ext uri="{FF2B5EF4-FFF2-40B4-BE49-F238E27FC236}">
                <a16:creationId xmlns:a16="http://schemas.microsoft.com/office/drawing/2014/main" xmlns="" id="{5A5C87E3-1BAA-41A8-A508-C82FFB7D8792}"/>
              </a:ext>
            </a:extLst>
          </p:cNvPr>
          <p:cNvPicPr>
            <a:picLocks noChangeAspect="1"/>
          </p:cNvPicPr>
          <p:nvPr/>
        </p:nvPicPr>
        <p:blipFill>
          <a:blip r:embed="rId3"/>
          <a:stretch>
            <a:fillRect/>
          </a:stretch>
        </p:blipFill>
        <p:spPr>
          <a:xfrm rot="2640000">
            <a:off x="7859789" y="139791"/>
            <a:ext cx="120771" cy="122777"/>
          </a:xfrm>
          <a:prstGeom prst="rect">
            <a:avLst/>
          </a:prstGeom>
        </p:spPr>
      </p:pic>
      <p:sp>
        <p:nvSpPr>
          <p:cNvPr id="22" name="Cube 21">
            <a:extLst>
              <a:ext uri="{FF2B5EF4-FFF2-40B4-BE49-F238E27FC236}">
                <a16:creationId xmlns:a16="http://schemas.microsoft.com/office/drawing/2014/main" xmlns="" id="{0B18CB83-A470-4EC4-AF98-47EDFCB759CB}"/>
              </a:ext>
            </a:extLst>
          </p:cNvPr>
          <p:cNvSpPr/>
          <p:nvPr/>
        </p:nvSpPr>
        <p:spPr>
          <a:xfrm>
            <a:off x="8361393" y="74007"/>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24" name="Image 5" descr="link.png">
            <a:extLst>
              <a:ext uri="{FF2B5EF4-FFF2-40B4-BE49-F238E27FC236}">
                <a16:creationId xmlns:a16="http://schemas.microsoft.com/office/drawing/2014/main" xmlns="" id="{68D54E4A-4303-4FD5-9C44-BAB98D2F60A1}"/>
              </a:ext>
            </a:extLst>
          </p:cNvPr>
          <p:cNvPicPr>
            <a:picLocks noChangeAspect="1"/>
          </p:cNvPicPr>
          <p:nvPr/>
        </p:nvPicPr>
        <p:blipFill>
          <a:blip r:embed="rId3"/>
          <a:stretch>
            <a:fillRect/>
          </a:stretch>
        </p:blipFill>
        <p:spPr>
          <a:xfrm rot="2640000">
            <a:off x="8229825" y="139791"/>
            <a:ext cx="120771" cy="122777"/>
          </a:xfrm>
          <a:prstGeom prst="rect">
            <a:avLst/>
          </a:prstGeom>
        </p:spPr>
      </p:pic>
      <p:sp>
        <p:nvSpPr>
          <p:cNvPr id="50" name="Cube 49">
            <a:extLst>
              <a:ext uri="{FF2B5EF4-FFF2-40B4-BE49-F238E27FC236}">
                <a16:creationId xmlns:a16="http://schemas.microsoft.com/office/drawing/2014/main" xmlns="" id="{76DF051F-0B09-4790-9954-229208895612}"/>
              </a:ext>
            </a:extLst>
          </p:cNvPr>
          <p:cNvSpPr/>
          <p:nvPr/>
        </p:nvSpPr>
        <p:spPr>
          <a:xfrm>
            <a:off x="8747875" y="74007"/>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52" name="Image 5" descr="link.png">
            <a:extLst>
              <a:ext uri="{FF2B5EF4-FFF2-40B4-BE49-F238E27FC236}">
                <a16:creationId xmlns:a16="http://schemas.microsoft.com/office/drawing/2014/main" xmlns="" id="{5E8A78FA-61F6-4ECB-89F1-E07C51370681}"/>
              </a:ext>
            </a:extLst>
          </p:cNvPr>
          <p:cNvPicPr>
            <a:picLocks noChangeAspect="1"/>
          </p:cNvPicPr>
          <p:nvPr/>
        </p:nvPicPr>
        <p:blipFill>
          <a:blip r:embed="rId3"/>
          <a:stretch>
            <a:fillRect/>
          </a:stretch>
        </p:blipFill>
        <p:spPr>
          <a:xfrm rot="2640000">
            <a:off x="8624530" y="156237"/>
            <a:ext cx="120771" cy="122777"/>
          </a:xfrm>
          <a:prstGeom prst="rect">
            <a:avLst/>
          </a:prstGeom>
        </p:spPr>
      </p:pic>
      <p:sp>
        <p:nvSpPr>
          <p:cNvPr id="54" name="Cube 53">
            <a:extLst>
              <a:ext uri="{FF2B5EF4-FFF2-40B4-BE49-F238E27FC236}">
                <a16:creationId xmlns:a16="http://schemas.microsoft.com/office/drawing/2014/main" xmlns="" id="{64C8AFB1-14C5-4F72-B37A-155E2ADBE8E4}"/>
              </a:ext>
            </a:extLst>
          </p:cNvPr>
          <p:cNvSpPr/>
          <p:nvPr/>
        </p:nvSpPr>
        <p:spPr>
          <a:xfrm>
            <a:off x="9126134" y="74007"/>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56" name="Image 5" descr="link.png">
            <a:extLst>
              <a:ext uri="{FF2B5EF4-FFF2-40B4-BE49-F238E27FC236}">
                <a16:creationId xmlns:a16="http://schemas.microsoft.com/office/drawing/2014/main" xmlns="" id="{7BC3863A-9B99-4A33-BCCA-50FE3A44BD8F}"/>
              </a:ext>
            </a:extLst>
          </p:cNvPr>
          <p:cNvPicPr>
            <a:picLocks noChangeAspect="1"/>
          </p:cNvPicPr>
          <p:nvPr/>
        </p:nvPicPr>
        <p:blipFill>
          <a:blip r:embed="rId3"/>
          <a:stretch>
            <a:fillRect/>
          </a:stretch>
        </p:blipFill>
        <p:spPr>
          <a:xfrm rot="2640000">
            <a:off x="9002789" y="156237"/>
            <a:ext cx="120771" cy="122777"/>
          </a:xfrm>
          <a:prstGeom prst="rect">
            <a:avLst/>
          </a:prstGeom>
        </p:spPr>
      </p:pic>
      <p:sp>
        <p:nvSpPr>
          <p:cNvPr id="58" name="Cube 57">
            <a:extLst>
              <a:ext uri="{FF2B5EF4-FFF2-40B4-BE49-F238E27FC236}">
                <a16:creationId xmlns:a16="http://schemas.microsoft.com/office/drawing/2014/main" xmlns="" id="{6E06DC3E-FBAD-486E-9A87-0F01ED9284B1}"/>
              </a:ext>
            </a:extLst>
          </p:cNvPr>
          <p:cNvSpPr/>
          <p:nvPr/>
        </p:nvSpPr>
        <p:spPr>
          <a:xfrm>
            <a:off x="9520840" y="74007"/>
            <a:ext cx="242998" cy="250825"/>
          </a:xfrm>
          <a:prstGeom prst="cube">
            <a:avLst/>
          </a:prstGeom>
          <a:solidFill>
            <a:srgbClr val="3293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60" name="Image 5" descr="link.png">
            <a:extLst>
              <a:ext uri="{FF2B5EF4-FFF2-40B4-BE49-F238E27FC236}">
                <a16:creationId xmlns:a16="http://schemas.microsoft.com/office/drawing/2014/main" xmlns="" id="{448672E3-2D60-40B8-8336-1CA1EC0114ED}"/>
              </a:ext>
            </a:extLst>
          </p:cNvPr>
          <p:cNvPicPr>
            <a:picLocks noChangeAspect="1"/>
          </p:cNvPicPr>
          <p:nvPr/>
        </p:nvPicPr>
        <p:blipFill>
          <a:blip r:embed="rId3"/>
          <a:stretch>
            <a:fillRect/>
          </a:stretch>
        </p:blipFill>
        <p:spPr>
          <a:xfrm rot="2640000">
            <a:off x="9389271" y="156237"/>
            <a:ext cx="120771" cy="122777"/>
          </a:xfrm>
          <a:prstGeom prst="rect">
            <a:avLst/>
          </a:prstGeom>
        </p:spPr>
      </p:pic>
      <p:sp>
        <p:nvSpPr>
          <p:cNvPr id="62" name="Cube 61">
            <a:extLst>
              <a:ext uri="{FF2B5EF4-FFF2-40B4-BE49-F238E27FC236}">
                <a16:creationId xmlns:a16="http://schemas.microsoft.com/office/drawing/2014/main" xmlns="" id="{99CD36CD-D292-4AE7-908B-138F5ED63D88}"/>
              </a:ext>
            </a:extLst>
          </p:cNvPr>
          <p:cNvSpPr/>
          <p:nvPr/>
        </p:nvSpPr>
        <p:spPr>
          <a:xfrm>
            <a:off x="9907322" y="74007"/>
            <a:ext cx="242998" cy="250825"/>
          </a:xfrm>
          <a:prstGeom prst="cube">
            <a:avLst/>
          </a:prstGeom>
          <a:solidFill>
            <a:srgbClr val="3293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64" name="Image 5" descr="link.png">
            <a:extLst>
              <a:ext uri="{FF2B5EF4-FFF2-40B4-BE49-F238E27FC236}">
                <a16:creationId xmlns:a16="http://schemas.microsoft.com/office/drawing/2014/main" xmlns="" id="{03856590-D2A4-4316-8A2B-CC2B51F1335F}"/>
              </a:ext>
            </a:extLst>
          </p:cNvPr>
          <p:cNvPicPr>
            <a:picLocks noChangeAspect="1"/>
          </p:cNvPicPr>
          <p:nvPr/>
        </p:nvPicPr>
        <p:blipFill>
          <a:blip r:embed="rId3"/>
          <a:stretch>
            <a:fillRect/>
          </a:stretch>
        </p:blipFill>
        <p:spPr>
          <a:xfrm rot="2640000">
            <a:off x="9775753" y="139791"/>
            <a:ext cx="120771" cy="122777"/>
          </a:xfrm>
          <a:prstGeom prst="rect">
            <a:avLst/>
          </a:prstGeom>
        </p:spPr>
      </p:pic>
      <p:sp>
        <p:nvSpPr>
          <p:cNvPr id="66" name="Cube 65">
            <a:extLst>
              <a:ext uri="{FF2B5EF4-FFF2-40B4-BE49-F238E27FC236}">
                <a16:creationId xmlns:a16="http://schemas.microsoft.com/office/drawing/2014/main" xmlns="" id="{8BC43733-FEDD-48FC-B60C-A52226C0D8B7}"/>
              </a:ext>
            </a:extLst>
          </p:cNvPr>
          <p:cNvSpPr/>
          <p:nvPr/>
        </p:nvSpPr>
        <p:spPr>
          <a:xfrm>
            <a:off x="10269134" y="74007"/>
            <a:ext cx="242998" cy="250825"/>
          </a:xfrm>
          <a:prstGeom prst="cube">
            <a:avLst/>
          </a:prstGeom>
          <a:solidFill>
            <a:srgbClr val="FFC10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68" name="Image 5" descr="link.png">
            <a:extLst>
              <a:ext uri="{FF2B5EF4-FFF2-40B4-BE49-F238E27FC236}">
                <a16:creationId xmlns:a16="http://schemas.microsoft.com/office/drawing/2014/main" xmlns="" id="{B704DCC7-50B4-4935-991D-3FAA77877F21}"/>
              </a:ext>
            </a:extLst>
          </p:cNvPr>
          <p:cNvPicPr>
            <a:picLocks noChangeAspect="1"/>
          </p:cNvPicPr>
          <p:nvPr/>
        </p:nvPicPr>
        <p:blipFill>
          <a:blip r:embed="rId3"/>
          <a:stretch>
            <a:fillRect/>
          </a:stretch>
        </p:blipFill>
        <p:spPr>
          <a:xfrm rot="2640000">
            <a:off x="10145789" y="139791"/>
            <a:ext cx="120771" cy="122777"/>
          </a:xfrm>
          <a:prstGeom prst="rect">
            <a:avLst/>
          </a:prstGeom>
        </p:spPr>
      </p:pic>
      <p:sp>
        <p:nvSpPr>
          <p:cNvPr id="70" name="Cube 69">
            <a:extLst>
              <a:ext uri="{FF2B5EF4-FFF2-40B4-BE49-F238E27FC236}">
                <a16:creationId xmlns:a16="http://schemas.microsoft.com/office/drawing/2014/main" xmlns="" id="{3F50F604-FF67-48FD-8074-A75976244D1F}"/>
              </a:ext>
            </a:extLst>
          </p:cNvPr>
          <p:cNvSpPr/>
          <p:nvPr/>
        </p:nvSpPr>
        <p:spPr>
          <a:xfrm>
            <a:off x="10655617" y="74007"/>
            <a:ext cx="242998" cy="250825"/>
          </a:xfrm>
          <a:prstGeom prst="cube">
            <a:avLst/>
          </a:prstGeom>
          <a:solidFill>
            <a:srgbClr val="FFC10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72" name="Image 5" descr="link.png">
            <a:extLst>
              <a:ext uri="{FF2B5EF4-FFF2-40B4-BE49-F238E27FC236}">
                <a16:creationId xmlns:a16="http://schemas.microsoft.com/office/drawing/2014/main" xmlns="" id="{EA838AA0-02C9-40E6-9339-F19E10378234}"/>
              </a:ext>
            </a:extLst>
          </p:cNvPr>
          <p:cNvPicPr>
            <a:picLocks noChangeAspect="1"/>
          </p:cNvPicPr>
          <p:nvPr/>
        </p:nvPicPr>
        <p:blipFill>
          <a:blip r:embed="rId3"/>
          <a:stretch>
            <a:fillRect/>
          </a:stretch>
        </p:blipFill>
        <p:spPr>
          <a:xfrm rot="2640000">
            <a:off x="10532271" y="139791"/>
            <a:ext cx="120771" cy="122777"/>
          </a:xfrm>
          <a:prstGeom prst="rect">
            <a:avLst/>
          </a:prstGeom>
        </p:spPr>
      </p:pic>
      <p:sp>
        <p:nvSpPr>
          <p:cNvPr id="74" name="Cube 73">
            <a:extLst>
              <a:ext uri="{FF2B5EF4-FFF2-40B4-BE49-F238E27FC236}">
                <a16:creationId xmlns:a16="http://schemas.microsoft.com/office/drawing/2014/main" xmlns="" id="{3F2A5BA6-3F4D-4207-96A2-24E648360713}"/>
              </a:ext>
            </a:extLst>
          </p:cNvPr>
          <p:cNvSpPr/>
          <p:nvPr/>
        </p:nvSpPr>
        <p:spPr>
          <a:xfrm>
            <a:off x="11025652" y="74007"/>
            <a:ext cx="242998" cy="250825"/>
          </a:xfrm>
          <a:prstGeom prst="cube">
            <a:avLst/>
          </a:prstGeom>
          <a:solidFill>
            <a:srgbClr val="FFC10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76" name="Image 5" descr="link.png">
            <a:extLst>
              <a:ext uri="{FF2B5EF4-FFF2-40B4-BE49-F238E27FC236}">
                <a16:creationId xmlns:a16="http://schemas.microsoft.com/office/drawing/2014/main" xmlns="" id="{4CD39150-81D7-4863-9088-E425D15139F0}"/>
              </a:ext>
            </a:extLst>
          </p:cNvPr>
          <p:cNvPicPr>
            <a:picLocks noChangeAspect="1"/>
          </p:cNvPicPr>
          <p:nvPr/>
        </p:nvPicPr>
        <p:blipFill>
          <a:blip r:embed="rId3"/>
          <a:stretch>
            <a:fillRect/>
          </a:stretch>
        </p:blipFill>
        <p:spPr>
          <a:xfrm rot="2640000">
            <a:off x="10910530" y="139791"/>
            <a:ext cx="120771" cy="122777"/>
          </a:xfrm>
          <a:prstGeom prst="rect">
            <a:avLst/>
          </a:prstGeom>
        </p:spPr>
      </p:pic>
      <p:pic>
        <p:nvPicPr>
          <p:cNvPr id="80" name="Image 5" descr="link.png">
            <a:extLst>
              <a:ext uri="{FF2B5EF4-FFF2-40B4-BE49-F238E27FC236}">
                <a16:creationId xmlns:a16="http://schemas.microsoft.com/office/drawing/2014/main" xmlns="" id="{30591670-55BA-4140-9289-DE5190EBBF38}"/>
              </a:ext>
            </a:extLst>
          </p:cNvPr>
          <p:cNvPicPr>
            <a:picLocks noChangeAspect="1"/>
          </p:cNvPicPr>
          <p:nvPr/>
        </p:nvPicPr>
        <p:blipFill>
          <a:blip r:embed="rId3"/>
          <a:stretch>
            <a:fillRect/>
          </a:stretch>
        </p:blipFill>
        <p:spPr>
          <a:xfrm rot="2640000">
            <a:off x="11280566" y="139791"/>
            <a:ext cx="120771" cy="122777"/>
          </a:xfrm>
          <a:prstGeom prst="rect">
            <a:avLst/>
          </a:prstGeom>
        </p:spPr>
      </p:pic>
      <p:sp>
        <p:nvSpPr>
          <p:cNvPr id="86" name="Cube 85">
            <a:extLst>
              <a:ext uri="{FF2B5EF4-FFF2-40B4-BE49-F238E27FC236}">
                <a16:creationId xmlns:a16="http://schemas.microsoft.com/office/drawing/2014/main" xmlns="" id="{3F1BB006-E431-4B22-985C-236C98FCD048}"/>
              </a:ext>
            </a:extLst>
          </p:cNvPr>
          <p:cNvSpPr/>
          <p:nvPr/>
        </p:nvSpPr>
        <p:spPr>
          <a:xfrm>
            <a:off x="11429999"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90" name="Cube 89">
            <a:extLst>
              <a:ext uri="{FF2B5EF4-FFF2-40B4-BE49-F238E27FC236}">
                <a16:creationId xmlns:a16="http://schemas.microsoft.com/office/drawing/2014/main" xmlns="" id="{E7379647-73E0-4496-9494-5827D7C79C7A}"/>
              </a:ext>
            </a:extLst>
          </p:cNvPr>
          <p:cNvSpPr/>
          <p:nvPr/>
        </p:nvSpPr>
        <p:spPr>
          <a:xfrm>
            <a:off x="11816482"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92" name="Image 5" descr="link.png">
            <a:extLst>
              <a:ext uri="{FF2B5EF4-FFF2-40B4-BE49-F238E27FC236}">
                <a16:creationId xmlns:a16="http://schemas.microsoft.com/office/drawing/2014/main" xmlns="" id="{2A29F7A1-1606-4117-A74B-6E1F018C183B}"/>
              </a:ext>
            </a:extLst>
          </p:cNvPr>
          <p:cNvPicPr>
            <a:picLocks noChangeAspect="1"/>
          </p:cNvPicPr>
          <p:nvPr/>
        </p:nvPicPr>
        <p:blipFill>
          <a:blip r:embed="rId3"/>
          <a:stretch>
            <a:fillRect/>
          </a:stretch>
        </p:blipFill>
        <p:spPr>
          <a:xfrm rot="2640000">
            <a:off x="11693136" y="156237"/>
            <a:ext cx="120771" cy="122777"/>
          </a:xfrm>
          <a:prstGeom prst="rect">
            <a:avLst/>
          </a:prstGeom>
        </p:spPr>
      </p:pic>
      <p:sp>
        <p:nvSpPr>
          <p:cNvPr id="3" name="Espace réservé du numéro de diapositive 2"/>
          <p:cNvSpPr>
            <a:spLocks noGrp="1"/>
          </p:cNvSpPr>
          <p:nvPr>
            <p:ph type="sldNum" sz="quarter" idx="12"/>
          </p:nvPr>
        </p:nvSpPr>
        <p:spPr/>
        <p:txBody>
          <a:bodyPr/>
          <a:lstStyle/>
          <a:p>
            <a:fld id="{27C6CCC6-2BE5-4E42-96A4-D1E8E81A3D8E}" type="slidenum">
              <a:rPr lang="de-DE" smtClean="0"/>
              <a:t>22</a:t>
            </a:fld>
            <a:endParaRPr lang="de-DE"/>
          </a:p>
        </p:txBody>
      </p:sp>
      <p:sp>
        <p:nvSpPr>
          <p:cNvPr id="7" name="Espace réservé du pied de page 6"/>
          <p:cNvSpPr>
            <a:spLocks noGrp="1"/>
          </p:cNvSpPr>
          <p:nvPr>
            <p:ph type="ftr" sz="quarter" idx="11"/>
          </p:nvPr>
        </p:nvSpPr>
        <p:spPr/>
        <p:txBody>
          <a:bodyPr/>
          <a:lstStyle/>
          <a:p>
            <a:r>
              <a:rPr lang="fr-FR"/>
              <a:t>P2018 | PX504 - Projet innovation  |  PROJET K | GROUPE 7 | 19/12/2018</a:t>
            </a:r>
            <a:endParaRPr lang="de-DE"/>
          </a:p>
        </p:txBody>
      </p:sp>
      <p:pic>
        <p:nvPicPr>
          <p:cNvPr id="8" name="Imag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33190" y="1733550"/>
            <a:ext cx="646340" cy="646340"/>
          </a:xfrm>
          <a:prstGeom prst="rect">
            <a:avLst/>
          </a:prstGeom>
        </p:spPr>
      </p:pic>
      <p:pic>
        <p:nvPicPr>
          <p:cNvPr id="11" name="Imag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11535" y="1666875"/>
            <a:ext cx="676787" cy="676787"/>
          </a:xfrm>
          <a:prstGeom prst="rect">
            <a:avLst/>
          </a:prstGeom>
        </p:spPr>
      </p:pic>
      <p:graphicFrame>
        <p:nvGraphicFramePr>
          <p:cNvPr id="13" name="Tableau 12"/>
          <p:cNvGraphicFramePr>
            <a:graphicFrameLocks noGrp="1"/>
          </p:cNvGraphicFramePr>
          <p:nvPr>
            <p:extLst>
              <p:ext uri="{D42A27DB-BD31-4B8C-83A1-F6EECF244321}">
                <p14:modId xmlns:p14="http://schemas.microsoft.com/office/powerpoint/2010/main" val="1411874763"/>
              </p:ext>
            </p:extLst>
          </p:nvPr>
        </p:nvGraphicFramePr>
        <p:xfrm>
          <a:off x="1696238" y="2495550"/>
          <a:ext cx="8676083" cy="2849878"/>
        </p:xfrm>
        <a:graphic>
          <a:graphicData uri="http://schemas.openxmlformats.org/drawingml/2006/table">
            <a:tbl>
              <a:tblPr firstRow="1" bandRow="1">
                <a:tableStyleId>{1E171933-4619-4E11-9A3F-F7608DF75F80}</a:tableStyleId>
              </a:tblPr>
              <a:tblGrid>
                <a:gridCol w="4107051">
                  <a:extLst>
                    <a:ext uri="{9D8B030D-6E8A-4147-A177-3AD203B41FA5}">
                      <a16:colId xmlns:a16="http://schemas.microsoft.com/office/drawing/2014/main" xmlns="" val="20001"/>
                    </a:ext>
                  </a:extLst>
                </a:gridCol>
                <a:gridCol w="4569032">
                  <a:extLst>
                    <a:ext uri="{9D8B030D-6E8A-4147-A177-3AD203B41FA5}">
                      <a16:colId xmlns:a16="http://schemas.microsoft.com/office/drawing/2014/main" xmlns="" val="20002"/>
                    </a:ext>
                  </a:extLst>
                </a:gridCol>
              </a:tblGrid>
              <a:tr h="370840">
                <a:tc>
                  <a:txBody>
                    <a:bodyPr/>
                    <a:lstStyle/>
                    <a:p>
                      <a:pPr lvl="0" algn="ctr">
                        <a:buNone/>
                      </a:pPr>
                      <a:r>
                        <a:rPr lang="fr-FR" sz="2400" u="none" strike="noStrike" noProof="0"/>
                        <a:t>Avantages</a:t>
                      </a:r>
                      <a:endParaRPr lang="en-US" sz="2400"/>
                    </a:p>
                  </a:txBody>
                  <a:tcPr/>
                </a:tc>
                <a:tc>
                  <a:txBody>
                    <a:bodyPr/>
                    <a:lstStyle/>
                    <a:p>
                      <a:pPr lvl="0" algn="ctr">
                        <a:buNone/>
                      </a:pPr>
                      <a:r>
                        <a:rPr lang="fr-FR" sz="2400" u="none" strike="noStrike" noProof="0"/>
                        <a:t>Inconvénients</a:t>
                      </a:r>
                      <a:endParaRPr lang="en-US" sz="2400"/>
                    </a:p>
                  </a:txBody>
                  <a:tcPr/>
                </a:tc>
                <a:extLst>
                  <a:ext uri="{0D108BD9-81ED-4DB2-BD59-A6C34878D82A}">
                    <a16:rowId xmlns:a16="http://schemas.microsoft.com/office/drawing/2014/main" xmlns="" val="10000"/>
                  </a:ext>
                </a:extLst>
              </a:tr>
              <a:tr h="370840">
                <a:tc>
                  <a:txBody>
                    <a:bodyPr/>
                    <a:lstStyle/>
                    <a:p>
                      <a:pPr>
                        <a:buNone/>
                      </a:pPr>
                      <a:r>
                        <a:rPr lang="fr-FR"/>
                        <a:t>Distribuée et décentralisée</a:t>
                      </a:r>
                    </a:p>
                  </a:txBody>
                  <a:tcPr/>
                </a:tc>
                <a:tc>
                  <a:txBody>
                    <a:bodyPr/>
                    <a:lstStyle/>
                    <a:p>
                      <a:pPr lvl="0" algn="l">
                        <a:buNone/>
                      </a:pPr>
                      <a:r>
                        <a:rPr lang="fr-FR" sz="1800" b="0" i="0" u="none" strike="noStrike" noProof="0">
                          <a:solidFill>
                            <a:srgbClr val="000000"/>
                          </a:solidFill>
                          <a:latin typeface="Calibri"/>
                        </a:rPr>
                        <a:t>Latence de traitement</a:t>
                      </a:r>
                      <a:endParaRPr lang="en-US"/>
                    </a:p>
                  </a:txBody>
                  <a:tcPr/>
                </a:tc>
                <a:extLst>
                  <a:ext uri="{0D108BD9-81ED-4DB2-BD59-A6C34878D82A}">
                    <a16:rowId xmlns:a16="http://schemas.microsoft.com/office/drawing/2014/main" xmlns="" val="10001"/>
                  </a:ext>
                </a:extLst>
              </a:tr>
              <a:tr h="370838">
                <a:tc>
                  <a:txBody>
                    <a:bodyPr/>
                    <a:lstStyle/>
                    <a:p>
                      <a:pPr lvl="0" algn="l">
                        <a:buNone/>
                      </a:pPr>
                      <a:r>
                        <a:rPr lang="fr-FR" sz="1800" b="0" i="0" u="none" strike="noStrike" noProof="0">
                          <a:solidFill>
                            <a:srgbClr val="000000"/>
                          </a:solidFill>
                          <a:latin typeface="Calibri"/>
                        </a:rPr>
                        <a:t>Sécurité des transactions</a:t>
                      </a:r>
                      <a:endParaRPr lang="en-US"/>
                    </a:p>
                  </a:txBody>
                  <a:tcPr/>
                </a:tc>
                <a:tc>
                  <a:txBody>
                    <a:bodyPr/>
                    <a:lstStyle/>
                    <a:p>
                      <a:pPr lvl="0" algn="l">
                        <a:buNone/>
                      </a:pPr>
                      <a:r>
                        <a:rPr lang="fr-FR" sz="1800" b="0" i="0" u="none" strike="noStrike" noProof="0">
                          <a:solidFill>
                            <a:srgbClr val="000000"/>
                          </a:solidFill>
                          <a:latin typeface="Calibri"/>
                        </a:rPr>
                        <a:t>Confidentialité</a:t>
                      </a:r>
                      <a:endParaRPr lang="en-US"/>
                    </a:p>
                  </a:txBody>
                  <a:tcPr/>
                </a:tc>
                <a:extLst>
                  <a:ext uri="{0D108BD9-81ED-4DB2-BD59-A6C34878D82A}">
                    <a16:rowId xmlns:a16="http://schemas.microsoft.com/office/drawing/2014/main" xmlns="" val="95174240"/>
                  </a:ext>
                </a:extLst>
              </a:tr>
              <a:tr h="370839">
                <a:tc>
                  <a:txBody>
                    <a:bodyPr/>
                    <a:lstStyle/>
                    <a:p>
                      <a:pPr lvl="0" algn="l">
                        <a:buNone/>
                      </a:pPr>
                      <a:r>
                        <a:rPr lang="fr-FR" sz="1800" b="0" i="0" u="none" strike="noStrike" noProof="0">
                          <a:solidFill>
                            <a:srgbClr val="000000"/>
                          </a:solidFill>
                          <a:latin typeface="Calibri"/>
                        </a:rPr>
                        <a:t>Smart </a:t>
                      </a:r>
                      <a:r>
                        <a:rPr lang="fr-FR" sz="1800" b="0" i="0" u="none" strike="noStrike" noProof="0" err="1">
                          <a:solidFill>
                            <a:srgbClr val="000000"/>
                          </a:solidFill>
                          <a:latin typeface="Calibri"/>
                        </a:rPr>
                        <a:t>contracts</a:t>
                      </a:r>
                    </a:p>
                  </a:txBody>
                  <a:tcPr/>
                </a:tc>
                <a:tc>
                  <a:txBody>
                    <a:bodyPr/>
                    <a:lstStyle/>
                    <a:p>
                      <a:pPr lvl="0" algn="l">
                        <a:buNone/>
                      </a:pPr>
                      <a:r>
                        <a:rPr lang="fr-FR" sz="1800" b="0" i="0" u="none" strike="noStrike" noProof="0">
                          <a:solidFill>
                            <a:srgbClr val="000000"/>
                          </a:solidFill>
                          <a:latin typeface="Calibri"/>
                        </a:rPr>
                        <a:t>Absence de supervision réglementaire</a:t>
                      </a:r>
                      <a:endParaRPr lang="en-US" sz="1800" b="0" i="0" u="none" strike="noStrike" noProof="0">
                        <a:solidFill>
                          <a:srgbClr val="000000"/>
                        </a:solidFill>
                        <a:latin typeface="Calibri"/>
                      </a:endParaRPr>
                    </a:p>
                    <a:p>
                      <a:pPr lvl="0" algn="l">
                        <a:buNone/>
                      </a:pPr>
                      <a:endParaRPr lang="fr-FR" sz="1800" b="0" i="0" u="none" strike="noStrike" noProof="0">
                        <a:solidFill>
                          <a:srgbClr val="000000"/>
                        </a:solidFill>
                        <a:latin typeface="Calibri"/>
                      </a:endParaRPr>
                    </a:p>
                  </a:txBody>
                  <a:tcPr/>
                </a:tc>
                <a:extLst>
                  <a:ext uri="{0D108BD9-81ED-4DB2-BD59-A6C34878D82A}">
                    <a16:rowId xmlns:a16="http://schemas.microsoft.com/office/drawing/2014/main" xmlns="" val="3880496740"/>
                  </a:ext>
                </a:extLst>
              </a:tr>
              <a:tr h="370839">
                <a:tc>
                  <a:txBody>
                    <a:bodyPr/>
                    <a:lstStyle/>
                    <a:p>
                      <a:pPr lvl="0">
                        <a:buNone/>
                      </a:pPr>
                      <a:r>
                        <a:rPr lang="fr-FR"/>
                        <a:t>Disponibilité de l'information</a:t>
                      </a:r>
                      <a:endParaRPr lang="en-US"/>
                    </a:p>
                  </a:txBody>
                  <a:tcPr/>
                </a:tc>
                <a:tc>
                  <a:txBody>
                    <a:bodyPr/>
                    <a:lstStyle/>
                    <a:p>
                      <a:pPr lvl="0">
                        <a:buNone/>
                      </a:pPr>
                      <a:r>
                        <a:rPr lang="fr-FR"/>
                        <a:t>Incompatibilité avec les systèmes informatiques existants</a:t>
                      </a:r>
                      <a:endParaRPr lang="en-US"/>
                    </a:p>
                  </a:txBody>
                  <a:tcPr/>
                </a:tc>
                <a:extLst>
                  <a:ext uri="{0D108BD9-81ED-4DB2-BD59-A6C34878D82A}">
                    <a16:rowId xmlns:a16="http://schemas.microsoft.com/office/drawing/2014/main" xmlns="" val="2933080136"/>
                  </a:ext>
                </a:extLst>
              </a:tr>
              <a:tr h="370840">
                <a:tc>
                  <a:txBody>
                    <a:bodyPr/>
                    <a:lstStyle/>
                    <a:p>
                      <a:pPr lvl="0">
                        <a:buNone/>
                      </a:pPr>
                      <a:r>
                        <a:rPr lang="fr-FR"/>
                        <a:t>Durée de rétention des données</a:t>
                      </a:r>
                      <a:endParaRPr lang="en-US"/>
                    </a:p>
                  </a:txBody>
                  <a:tcPr/>
                </a:tc>
                <a:tc>
                  <a:txBody>
                    <a:bodyPr/>
                    <a:lstStyle/>
                    <a:p>
                      <a:pPr lvl="0">
                        <a:buNone/>
                      </a:pPr>
                      <a:r>
                        <a:rPr lang="fr-FR"/>
                        <a:t>Taille du registre</a:t>
                      </a:r>
                      <a:endParaRPr lang="en-US"/>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8547040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be 1">
            <a:extLst>
              <a:ext uri="{FF2B5EF4-FFF2-40B4-BE49-F238E27FC236}">
                <a16:creationId xmlns:a16="http://schemas.microsoft.com/office/drawing/2014/main" xmlns="" id="{BF50DABB-143D-438A-9DDD-16A13D63CFDF}"/>
              </a:ext>
            </a:extLst>
          </p:cNvPr>
          <p:cNvSpPr/>
          <p:nvPr/>
        </p:nvSpPr>
        <p:spPr>
          <a:xfrm>
            <a:off x="6535249" y="79191"/>
            <a:ext cx="242998" cy="250825"/>
          </a:xfrm>
          <a:prstGeom prst="cube">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3" name="Cube 2">
            <a:extLst>
              <a:ext uri="{FF2B5EF4-FFF2-40B4-BE49-F238E27FC236}">
                <a16:creationId xmlns:a16="http://schemas.microsoft.com/office/drawing/2014/main" xmlns="" id="{D97B46BB-8AA4-4E99-8C19-560824286DDD}"/>
              </a:ext>
            </a:extLst>
          </p:cNvPr>
          <p:cNvSpPr/>
          <p:nvPr/>
        </p:nvSpPr>
        <p:spPr>
          <a:xfrm>
            <a:off x="6915369" y="79191"/>
            <a:ext cx="242998" cy="250825"/>
          </a:xfrm>
          <a:prstGeom prst="cube">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4" name="Image 5" descr="link.png">
            <a:extLst>
              <a:ext uri="{FF2B5EF4-FFF2-40B4-BE49-F238E27FC236}">
                <a16:creationId xmlns:a16="http://schemas.microsoft.com/office/drawing/2014/main" xmlns="" id="{05494B51-36B4-40B8-B121-69101A81FEE8}"/>
              </a:ext>
            </a:extLst>
          </p:cNvPr>
          <p:cNvPicPr>
            <a:picLocks noChangeAspect="1"/>
          </p:cNvPicPr>
          <p:nvPr/>
        </p:nvPicPr>
        <p:blipFill>
          <a:blip r:embed="rId2"/>
          <a:stretch>
            <a:fillRect/>
          </a:stretch>
        </p:blipFill>
        <p:spPr>
          <a:xfrm rot="2640000">
            <a:off x="6796582" y="142545"/>
            <a:ext cx="120771" cy="122777"/>
          </a:xfrm>
          <a:prstGeom prst="rect">
            <a:avLst/>
          </a:prstGeom>
        </p:spPr>
      </p:pic>
      <p:sp>
        <p:nvSpPr>
          <p:cNvPr id="6" name="Cube 5">
            <a:extLst>
              <a:ext uri="{FF2B5EF4-FFF2-40B4-BE49-F238E27FC236}">
                <a16:creationId xmlns:a16="http://schemas.microsoft.com/office/drawing/2014/main" xmlns="" id="{870CCE29-E021-4192-B0DA-23E300B948C0}"/>
              </a:ext>
            </a:extLst>
          </p:cNvPr>
          <p:cNvSpPr/>
          <p:nvPr/>
        </p:nvSpPr>
        <p:spPr>
          <a:xfrm>
            <a:off x="7279651" y="79191"/>
            <a:ext cx="242998" cy="250825"/>
          </a:xfrm>
          <a:prstGeom prst="cube">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12" name="Image 5" descr="link.png">
            <a:extLst>
              <a:ext uri="{FF2B5EF4-FFF2-40B4-BE49-F238E27FC236}">
                <a16:creationId xmlns:a16="http://schemas.microsoft.com/office/drawing/2014/main" xmlns="" id="{772319AA-5B2A-44AF-BF38-CF080AAC0701}"/>
              </a:ext>
            </a:extLst>
          </p:cNvPr>
          <p:cNvPicPr>
            <a:picLocks noChangeAspect="1"/>
          </p:cNvPicPr>
          <p:nvPr/>
        </p:nvPicPr>
        <p:blipFill>
          <a:blip r:embed="rId2"/>
          <a:stretch>
            <a:fillRect/>
          </a:stretch>
        </p:blipFill>
        <p:spPr>
          <a:xfrm rot="2640000">
            <a:off x="7160864" y="142545"/>
            <a:ext cx="120771" cy="122777"/>
          </a:xfrm>
          <a:prstGeom prst="rect">
            <a:avLst/>
          </a:prstGeom>
        </p:spPr>
      </p:pic>
      <p:sp>
        <p:nvSpPr>
          <p:cNvPr id="14" name="Cube 13">
            <a:extLst>
              <a:ext uri="{FF2B5EF4-FFF2-40B4-BE49-F238E27FC236}">
                <a16:creationId xmlns:a16="http://schemas.microsoft.com/office/drawing/2014/main" xmlns="" id="{DD6C8FEA-9439-43A0-8A8D-556D37CF04CC}"/>
              </a:ext>
            </a:extLst>
          </p:cNvPr>
          <p:cNvSpPr/>
          <p:nvPr/>
        </p:nvSpPr>
        <p:spPr>
          <a:xfrm>
            <a:off x="7659771" y="79191"/>
            <a:ext cx="242998" cy="250825"/>
          </a:xfrm>
          <a:prstGeom prst="cube">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16" name="Image 5" descr="link.png">
            <a:extLst>
              <a:ext uri="{FF2B5EF4-FFF2-40B4-BE49-F238E27FC236}">
                <a16:creationId xmlns:a16="http://schemas.microsoft.com/office/drawing/2014/main" xmlns="" id="{5BBA4E23-D9F4-481C-A801-B4D72CED6E8A}"/>
              </a:ext>
            </a:extLst>
          </p:cNvPr>
          <p:cNvPicPr>
            <a:picLocks noChangeAspect="1"/>
          </p:cNvPicPr>
          <p:nvPr/>
        </p:nvPicPr>
        <p:blipFill>
          <a:blip r:embed="rId2"/>
          <a:stretch>
            <a:fillRect/>
          </a:stretch>
        </p:blipFill>
        <p:spPr>
          <a:xfrm rot="2640000">
            <a:off x="7540984" y="142545"/>
            <a:ext cx="120771" cy="122777"/>
          </a:xfrm>
          <a:prstGeom prst="rect">
            <a:avLst/>
          </a:prstGeom>
        </p:spPr>
      </p:pic>
      <p:sp>
        <p:nvSpPr>
          <p:cNvPr id="18" name="Cube 17">
            <a:extLst>
              <a:ext uri="{FF2B5EF4-FFF2-40B4-BE49-F238E27FC236}">
                <a16:creationId xmlns:a16="http://schemas.microsoft.com/office/drawing/2014/main" xmlns="" id="{198927FA-4356-4530-93DC-6403E013254E}"/>
              </a:ext>
            </a:extLst>
          </p:cNvPr>
          <p:cNvSpPr/>
          <p:nvPr/>
        </p:nvSpPr>
        <p:spPr>
          <a:xfrm>
            <a:off x="8039891" y="79191"/>
            <a:ext cx="242998" cy="250825"/>
          </a:xfrm>
          <a:prstGeom prst="cube">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20" name="Image 5" descr="link.png">
            <a:extLst>
              <a:ext uri="{FF2B5EF4-FFF2-40B4-BE49-F238E27FC236}">
                <a16:creationId xmlns:a16="http://schemas.microsoft.com/office/drawing/2014/main" xmlns="" id="{2425CF1E-DC04-47CA-937B-B63126E67A90}"/>
              </a:ext>
            </a:extLst>
          </p:cNvPr>
          <p:cNvPicPr>
            <a:picLocks noChangeAspect="1"/>
          </p:cNvPicPr>
          <p:nvPr/>
        </p:nvPicPr>
        <p:blipFill>
          <a:blip r:embed="rId2"/>
          <a:stretch>
            <a:fillRect/>
          </a:stretch>
        </p:blipFill>
        <p:spPr>
          <a:xfrm rot="2640000">
            <a:off x="7921104" y="142545"/>
            <a:ext cx="120771" cy="122777"/>
          </a:xfrm>
          <a:prstGeom prst="rect">
            <a:avLst/>
          </a:prstGeom>
        </p:spPr>
      </p:pic>
      <p:sp>
        <p:nvSpPr>
          <p:cNvPr id="22" name="Cube 21">
            <a:extLst>
              <a:ext uri="{FF2B5EF4-FFF2-40B4-BE49-F238E27FC236}">
                <a16:creationId xmlns:a16="http://schemas.microsoft.com/office/drawing/2014/main" xmlns="" id="{360EF44A-D12E-473C-A048-6D2F082B43CB}"/>
              </a:ext>
            </a:extLst>
          </p:cNvPr>
          <p:cNvSpPr/>
          <p:nvPr/>
        </p:nvSpPr>
        <p:spPr>
          <a:xfrm>
            <a:off x="8420012" y="79191"/>
            <a:ext cx="242998" cy="250825"/>
          </a:xfrm>
          <a:prstGeom prst="cube">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24" name="Image 5" descr="link.png">
            <a:extLst>
              <a:ext uri="{FF2B5EF4-FFF2-40B4-BE49-F238E27FC236}">
                <a16:creationId xmlns:a16="http://schemas.microsoft.com/office/drawing/2014/main" xmlns="" id="{4A88C5DA-A4AC-426C-BE35-5801A67C3AB8}"/>
              </a:ext>
            </a:extLst>
          </p:cNvPr>
          <p:cNvPicPr>
            <a:picLocks noChangeAspect="1"/>
          </p:cNvPicPr>
          <p:nvPr/>
        </p:nvPicPr>
        <p:blipFill>
          <a:blip r:embed="rId2"/>
          <a:stretch>
            <a:fillRect/>
          </a:stretch>
        </p:blipFill>
        <p:spPr>
          <a:xfrm rot="2640000">
            <a:off x="8293305" y="142545"/>
            <a:ext cx="120771" cy="122777"/>
          </a:xfrm>
          <a:prstGeom prst="rect">
            <a:avLst/>
          </a:prstGeom>
        </p:spPr>
      </p:pic>
      <p:sp>
        <p:nvSpPr>
          <p:cNvPr id="26" name="Cube 25">
            <a:extLst>
              <a:ext uri="{FF2B5EF4-FFF2-40B4-BE49-F238E27FC236}">
                <a16:creationId xmlns:a16="http://schemas.microsoft.com/office/drawing/2014/main" xmlns="" id="{9CEED4B7-90FA-459F-80E6-2D5928A77EA2}"/>
              </a:ext>
            </a:extLst>
          </p:cNvPr>
          <p:cNvSpPr/>
          <p:nvPr/>
        </p:nvSpPr>
        <p:spPr>
          <a:xfrm>
            <a:off x="8808051" y="79191"/>
            <a:ext cx="242998" cy="250825"/>
          </a:xfrm>
          <a:prstGeom prst="cube">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28" name="Image 5" descr="link.png">
            <a:extLst>
              <a:ext uri="{FF2B5EF4-FFF2-40B4-BE49-F238E27FC236}">
                <a16:creationId xmlns:a16="http://schemas.microsoft.com/office/drawing/2014/main" xmlns="" id="{2FAC18AB-7D54-4048-9427-CBE4DC4D8D52}"/>
              </a:ext>
            </a:extLst>
          </p:cNvPr>
          <p:cNvPicPr>
            <a:picLocks noChangeAspect="1"/>
          </p:cNvPicPr>
          <p:nvPr/>
        </p:nvPicPr>
        <p:blipFill>
          <a:blip r:embed="rId2"/>
          <a:stretch>
            <a:fillRect/>
          </a:stretch>
        </p:blipFill>
        <p:spPr>
          <a:xfrm rot="2640000">
            <a:off x="8681344" y="158383"/>
            <a:ext cx="120771" cy="122777"/>
          </a:xfrm>
          <a:prstGeom prst="rect">
            <a:avLst/>
          </a:prstGeom>
        </p:spPr>
      </p:pic>
      <p:sp>
        <p:nvSpPr>
          <p:cNvPr id="30" name="Cube 29">
            <a:extLst>
              <a:ext uri="{FF2B5EF4-FFF2-40B4-BE49-F238E27FC236}">
                <a16:creationId xmlns:a16="http://schemas.microsoft.com/office/drawing/2014/main" xmlns="" id="{E23AF593-8261-4733-AA3B-4F163067EBCA}"/>
              </a:ext>
            </a:extLst>
          </p:cNvPr>
          <p:cNvSpPr/>
          <p:nvPr/>
        </p:nvSpPr>
        <p:spPr>
          <a:xfrm>
            <a:off x="9188171" y="79191"/>
            <a:ext cx="242998" cy="250825"/>
          </a:xfrm>
          <a:prstGeom prst="cub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32" name="Image 5" descr="link.png">
            <a:extLst>
              <a:ext uri="{FF2B5EF4-FFF2-40B4-BE49-F238E27FC236}">
                <a16:creationId xmlns:a16="http://schemas.microsoft.com/office/drawing/2014/main" xmlns="" id="{917C9B8C-2824-475F-946E-6C4213BA0C53}"/>
              </a:ext>
            </a:extLst>
          </p:cNvPr>
          <p:cNvPicPr>
            <a:picLocks noChangeAspect="1"/>
          </p:cNvPicPr>
          <p:nvPr/>
        </p:nvPicPr>
        <p:blipFill>
          <a:blip r:embed="rId2"/>
          <a:stretch>
            <a:fillRect/>
          </a:stretch>
        </p:blipFill>
        <p:spPr>
          <a:xfrm rot="2640000">
            <a:off x="9061464" y="158383"/>
            <a:ext cx="120771" cy="122777"/>
          </a:xfrm>
          <a:prstGeom prst="rect">
            <a:avLst/>
          </a:prstGeom>
        </p:spPr>
      </p:pic>
      <p:sp>
        <p:nvSpPr>
          <p:cNvPr id="34" name="Cube 33">
            <a:extLst>
              <a:ext uri="{FF2B5EF4-FFF2-40B4-BE49-F238E27FC236}">
                <a16:creationId xmlns:a16="http://schemas.microsoft.com/office/drawing/2014/main" xmlns="" id="{B8672D2A-4070-4451-B950-80D04BA19495}"/>
              </a:ext>
            </a:extLst>
          </p:cNvPr>
          <p:cNvSpPr/>
          <p:nvPr/>
        </p:nvSpPr>
        <p:spPr>
          <a:xfrm>
            <a:off x="9576210" y="79191"/>
            <a:ext cx="242998" cy="250825"/>
          </a:xfrm>
          <a:prstGeom prst="cub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36" name="Image 5" descr="link.png">
            <a:extLst>
              <a:ext uri="{FF2B5EF4-FFF2-40B4-BE49-F238E27FC236}">
                <a16:creationId xmlns:a16="http://schemas.microsoft.com/office/drawing/2014/main" xmlns="" id="{BE45FF54-6556-4C79-A073-11983B63A03B}"/>
              </a:ext>
            </a:extLst>
          </p:cNvPr>
          <p:cNvPicPr>
            <a:picLocks noChangeAspect="1"/>
          </p:cNvPicPr>
          <p:nvPr/>
        </p:nvPicPr>
        <p:blipFill>
          <a:blip r:embed="rId2"/>
          <a:stretch>
            <a:fillRect/>
          </a:stretch>
        </p:blipFill>
        <p:spPr>
          <a:xfrm rot="2640000">
            <a:off x="9449503" y="158383"/>
            <a:ext cx="120771" cy="122777"/>
          </a:xfrm>
          <a:prstGeom prst="rect">
            <a:avLst/>
          </a:prstGeom>
        </p:spPr>
      </p:pic>
      <p:sp>
        <p:nvSpPr>
          <p:cNvPr id="38" name="Cube 37">
            <a:extLst>
              <a:ext uri="{FF2B5EF4-FFF2-40B4-BE49-F238E27FC236}">
                <a16:creationId xmlns:a16="http://schemas.microsoft.com/office/drawing/2014/main" xmlns="" id="{65E41383-AD9C-4F9E-9A47-636CB859BAC8}"/>
              </a:ext>
            </a:extLst>
          </p:cNvPr>
          <p:cNvSpPr/>
          <p:nvPr/>
        </p:nvSpPr>
        <p:spPr>
          <a:xfrm>
            <a:off x="9964249" y="79191"/>
            <a:ext cx="242998" cy="250825"/>
          </a:xfrm>
          <a:prstGeom prst="cub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40" name="Image 5" descr="link.png">
            <a:extLst>
              <a:ext uri="{FF2B5EF4-FFF2-40B4-BE49-F238E27FC236}">
                <a16:creationId xmlns:a16="http://schemas.microsoft.com/office/drawing/2014/main" xmlns="" id="{C6C549FC-8480-4761-8BB6-C76748368FB5}"/>
              </a:ext>
            </a:extLst>
          </p:cNvPr>
          <p:cNvPicPr>
            <a:picLocks noChangeAspect="1"/>
          </p:cNvPicPr>
          <p:nvPr/>
        </p:nvPicPr>
        <p:blipFill>
          <a:blip r:embed="rId2"/>
          <a:stretch>
            <a:fillRect/>
          </a:stretch>
        </p:blipFill>
        <p:spPr>
          <a:xfrm rot="2640000">
            <a:off x="9837543" y="142545"/>
            <a:ext cx="120771" cy="122777"/>
          </a:xfrm>
          <a:prstGeom prst="rect">
            <a:avLst/>
          </a:prstGeom>
        </p:spPr>
      </p:pic>
      <p:sp>
        <p:nvSpPr>
          <p:cNvPr id="42" name="Cube 41">
            <a:extLst>
              <a:ext uri="{FF2B5EF4-FFF2-40B4-BE49-F238E27FC236}">
                <a16:creationId xmlns:a16="http://schemas.microsoft.com/office/drawing/2014/main" xmlns="" id="{16A43898-E72A-49A7-AF4E-24E2E70F0C78}"/>
              </a:ext>
            </a:extLst>
          </p:cNvPr>
          <p:cNvSpPr/>
          <p:nvPr/>
        </p:nvSpPr>
        <p:spPr>
          <a:xfrm>
            <a:off x="10336450" y="79191"/>
            <a:ext cx="242998" cy="250825"/>
          </a:xfrm>
          <a:prstGeom prst="cub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44" name="Image 5" descr="link.png">
            <a:extLst>
              <a:ext uri="{FF2B5EF4-FFF2-40B4-BE49-F238E27FC236}">
                <a16:creationId xmlns:a16="http://schemas.microsoft.com/office/drawing/2014/main" xmlns="" id="{B17EAF9A-D4DD-4F63-B8BA-787C9C509E31}"/>
              </a:ext>
            </a:extLst>
          </p:cNvPr>
          <p:cNvPicPr>
            <a:picLocks noChangeAspect="1"/>
          </p:cNvPicPr>
          <p:nvPr/>
        </p:nvPicPr>
        <p:blipFill>
          <a:blip r:embed="rId2"/>
          <a:stretch>
            <a:fillRect/>
          </a:stretch>
        </p:blipFill>
        <p:spPr>
          <a:xfrm rot="2640000">
            <a:off x="10201824" y="142545"/>
            <a:ext cx="120771" cy="122777"/>
          </a:xfrm>
          <a:prstGeom prst="rect">
            <a:avLst/>
          </a:prstGeom>
        </p:spPr>
      </p:pic>
      <p:sp>
        <p:nvSpPr>
          <p:cNvPr id="46" name="Cube 45">
            <a:extLst>
              <a:ext uri="{FF2B5EF4-FFF2-40B4-BE49-F238E27FC236}">
                <a16:creationId xmlns:a16="http://schemas.microsoft.com/office/drawing/2014/main" xmlns="" id="{3716754E-C794-4BD5-9F64-E9E1CC43B157}"/>
              </a:ext>
            </a:extLst>
          </p:cNvPr>
          <p:cNvSpPr/>
          <p:nvPr/>
        </p:nvSpPr>
        <p:spPr>
          <a:xfrm>
            <a:off x="10716570" y="79191"/>
            <a:ext cx="242998" cy="250825"/>
          </a:xfrm>
          <a:prstGeom prst="cub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48" name="Image 5" descr="link.png">
            <a:extLst>
              <a:ext uri="{FF2B5EF4-FFF2-40B4-BE49-F238E27FC236}">
                <a16:creationId xmlns:a16="http://schemas.microsoft.com/office/drawing/2014/main" xmlns="" id="{CA007AB2-AE9A-4EDE-9879-0BC310C43174}"/>
              </a:ext>
            </a:extLst>
          </p:cNvPr>
          <p:cNvPicPr>
            <a:picLocks noChangeAspect="1"/>
          </p:cNvPicPr>
          <p:nvPr/>
        </p:nvPicPr>
        <p:blipFill>
          <a:blip r:embed="rId2"/>
          <a:stretch>
            <a:fillRect/>
          </a:stretch>
        </p:blipFill>
        <p:spPr>
          <a:xfrm rot="2640000">
            <a:off x="10581945" y="142545"/>
            <a:ext cx="120771" cy="122777"/>
          </a:xfrm>
          <a:prstGeom prst="rect">
            <a:avLst/>
          </a:prstGeom>
        </p:spPr>
      </p:pic>
      <p:sp>
        <p:nvSpPr>
          <p:cNvPr id="50" name="Cube 49">
            <a:extLst>
              <a:ext uri="{FF2B5EF4-FFF2-40B4-BE49-F238E27FC236}">
                <a16:creationId xmlns:a16="http://schemas.microsoft.com/office/drawing/2014/main" xmlns="" id="{4612A446-483D-4802-A7F5-635B8F50C659}"/>
              </a:ext>
            </a:extLst>
          </p:cNvPr>
          <p:cNvSpPr/>
          <p:nvPr/>
        </p:nvSpPr>
        <p:spPr>
          <a:xfrm>
            <a:off x="11080852" y="79191"/>
            <a:ext cx="242998" cy="250825"/>
          </a:xfrm>
          <a:prstGeom prst="cub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52" name="Image 5" descr="link.png">
            <a:extLst>
              <a:ext uri="{FF2B5EF4-FFF2-40B4-BE49-F238E27FC236}">
                <a16:creationId xmlns:a16="http://schemas.microsoft.com/office/drawing/2014/main" xmlns="" id="{58A42080-8215-4B1B-9569-345C7C89E45D}"/>
              </a:ext>
            </a:extLst>
          </p:cNvPr>
          <p:cNvPicPr>
            <a:picLocks noChangeAspect="1"/>
          </p:cNvPicPr>
          <p:nvPr/>
        </p:nvPicPr>
        <p:blipFill>
          <a:blip r:embed="rId2"/>
          <a:stretch>
            <a:fillRect/>
          </a:stretch>
        </p:blipFill>
        <p:spPr>
          <a:xfrm rot="2640000">
            <a:off x="10969984" y="142545"/>
            <a:ext cx="120771" cy="122777"/>
          </a:xfrm>
          <a:prstGeom prst="rect">
            <a:avLst/>
          </a:prstGeom>
        </p:spPr>
      </p:pic>
      <p:sp>
        <p:nvSpPr>
          <p:cNvPr id="54" name="Cube 53">
            <a:extLst>
              <a:ext uri="{FF2B5EF4-FFF2-40B4-BE49-F238E27FC236}">
                <a16:creationId xmlns:a16="http://schemas.microsoft.com/office/drawing/2014/main" xmlns="" id="{A325B7DA-CF87-408E-BD86-C7404D3CD76E}"/>
              </a:ext>
            </a:extLst>
          </p:cNvPr>
          <p:cNvSpPr/>
          <p:nvPr/>
        </p:nvSpPr>
        <p:spPr>
          <a:xfrm>
            <a:off x="11468891" y="79191"/>
            <a:ext cx="242998" cy="250825"/>
          </a:xfrm>
          <a:prstGeom prst="cube">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56" name="Image 5" descr="link.png">
            <a:extLst>
              <a:ext uri="{FF2B5EF4-FFF2-40B4-BE49-F238E27FC236}">
                <a16:creationId xmlns:a16="http://schemas.microsoft.com/office/drawing/2014/main" xmlns="" id="{06228BC4-62CB-4BB7-A25F-B7949DA31879}"/>
              </a:ext>
            </a:extLst>
          </p:cNvPr>
          <p:cNvPicPr>
            <a:picLocks noChangeAspect="1"/>
          </p:cNvPicPr>
          <p:nvPr/>
        </p:nvPicPr>
        <p:blipFill>
          <a:blip r:embed="rId2"/>
          <a:stretch>
            <a:fillRect/>
          </a:stretch>
        </p:blipFill>
        <p:spPr>
          <a:xfrm rot="2640000">
            <a:off x="11342185" y="142545"/>
            <a:ext cx="120771" cy="122777"/>
          </a:xfrm>
          <a:prstGeom prst="rect">
            <a:avLst/>
          </a:prstGeom>
        </p:spPr>
      </p:pic>
      <p:sp>
        <p:nvSpPr>
          <p:cNvPr id="58" name="Cube 57">
            <a:extLst>
              <a:ext uri="{FF2B5EF4-FFF2-40B4-BE49-F238E27FC236}">
                <a16:creationId xmlns:a16="http://schemas.microsoft.com/office/drawing/2014/main" xmlns="" id="{61CFD7AF-70F6-49C8-B494-9D86186D2CD1}"/>
              </a:ext>
            </a:extLst>
          </p:cNvPr>
          <p:cNvSpPr/>
          <p:nvPr/>
        </p:nvSpPr>
        <p:spPr>
          <a:xfrm>
            <a:off x="11856931" y="79191"/>
            <a:ext cx="242998" cy="250825"/>
          </a:xfrm>
          <a:prstGeom prst="cube">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60" name="Image 5" descr="link.png">
            <a:extLst>
              <a:ext uri="{FF2B5EF4-FFF2-40B4-BE49-F238E27FC236}">
                <a16:creationId xmlns:a16="http://schemas.microsoft.com/office/drawing/2014/main" xmlns="" id="{BFD77FC4-15F2-4C9E-8EC7-86E4D273616A}"/>
              </a:ext>
            </a:extLst>
          </p:cNvPr>
          <p:cNvPicPr>
            <a:picLocks noChangeAspect="1"/>
          </p:cNvPicPr>
          <p:nvPr/>
        </p:nvPicPr>
        <p:blipFill>
          <a:blip r:embed="rId2"/>
          <a:stretch>
            <a:fillRect/>
          </a:stretch>
        </p:blipFill>
        <p:spPr>
          <a:xfrm rot="2640000">
            <a:off x="11730224" y="158383"/>
            <a:ext cx="120771" cy="122777"/>
          </a:xfrm>
          <a:prstGeom prst="rect">
            <a:avLst/>
          </a:prstGeom>
        </p:spPr>
      </p:pic>
      <p:sp>
        <p:nvSpPr>
          <p:cNvPr id="90" name="ZoneTexte 89">
            <a:extLst>
              <a:ext uri="{FF2B5EF4-FFF2-40B4-BE49-F238E27FC236}">
                <a16:creationId xmlns:a16="http://schemas.microsoft.com/office/drawing/2014/main" xmlns="" id="{F44D62A5-00CC-47EB-94F2-0E86BC768631}"/>
              </a:ext>
            </a:extLst>
          </p:cNvPr>
          <p:cNvSpPr txBox="1"/>
          <p:nvPr/>
        </p:nvSpPr>
        <p:spPr>
          <a:xfrm>
            <a:off x="9748508" y="6611309"/>
            <a:ext cx="6096000" cy="21544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800"/>
              <a:t>https://www.edureka.co/blog/blockchain-technology/</a:t>
            </a:r>
          </a:p>
        </p:txBody>
      </p:sp>
      <p:sp>
        <p:nvSpPr>
          <p:cNvPr id="5" name="Titre 1">
            <a:extLst>
              <a:ext uri="{FF2B5EF4-FFF2-40B4-BE49-F238E27FC236}">
                <a16:creationId xmlns:a16="http://schemas.microsoft.com/office/drawing/2014/main" xmlns="" id="{63E0C928-3B85-4C10-9531-283BEB904F4B}"/>
              </a:ext>
            </a:extLst>
          </p:cNvPr>
          <p:cNvSpPr>
            <a:spLocks noGrp="1"/>
          </p:cNvSpPr>
          <p:nvPr>
            <p:ph type="title"/>
          </p:nvPr>
        </p:nvSpPr>
        <p:spPr>
          <a:xfrm>
            <a:off x="6078" y="4829175"/>
            <a:ext cx="10515600" cy="1325563"/>
          </a:xfrm>
        </p:spPr>
        <p:txBody>
          <a:bodyPr/>
          <a:lstStyle/>
          <a:p>
            <a:r>
              <a:rPr lang="fr-FR">
                <a:solidFill>
                  <a:srgbClr val="7030A0"/>
                </a:solidFill>
                <a:latin typeface="Century Gothic" panose="020B0502020202020204" pitchFamily="34" charset="0"/>
              </a:rPr>
              <a:t>DEMONSTRATEUR</a:t>
            </a:r>
          </a:p>
        </p:txBody>
      </p:sp>
      <p:pic>
        <p:nvPicPr>
          <p:cNvPr id="9" name="Image 9" descr="smartroulette-logo.png">
            <a:extLst>
              <a:ext uri="{FF2B5EF4-FFF2-40B4-BE49-F238E27FC236}">
                <a16:creationId xmlns:a16="http://schemas.microsoft.com/office/drawing/2014/main" xmlns="" id="{5EA2094B-2D41-4B43-86BF-A18AEAAA1465}"/>
              </a:ext>
            </a:extLst>
          </p:cNvPr>
          <p:cNvPicPr>
            <a:picLocks noChangeAspect="1"/>
          </p:cNvPicPr>
          <p:nvPr/>
        </p:nvPicPr>
        <p:blipFill>
          <a:blip r:embed="rId3"/>
          <a:stretch>
            <a:fillRect/>
          </a:stretch>
        </p:blipFill>
        <p:spPr>
          <a:xfrm>
            <a:off x="4137917" y="1161610"/>
            <a:ext cx="3394515" cy="3394461"/>
          </a:xfrm>
          <a:prstGeom prst="rect">
            <a:avLst/>
          </a:prstGeom>
        </p:spPr>
      </p:pic>
      <p:sp>
        <p:nvSpPr>
          <p:cNvPr id="39" name="Légende sans bordure 2 38"/>
          <p:cNvSpPr/>
          <p:nvPr/>
        </p:nvSpPr>
        <p:spPr>
          <a:xfrm rot="19256696">
            <a:off x="9476171" y="1534054"/>
            <a:ext cx="1884519" cy="165752"/>
          </a:xfrm>
          <a:prstGeom prst="callout2">
            <a:avLst>
              <a:gd name="adj1" fmla="val 58434"/>
              <a:gd name="adj2" fmla="val 103714"/>
              <a:gd name="adj3" fmla="val 51411"/>
              <a:gd name="adj4" fmla="val 127959"/>
              <a:gd name="adj5" fmla="val -65582"/>
              <a:gd name="adj6" fmla="val 136279"/>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1600">
                <a:latin typeface="Century Gothic" panose="020B0502020202020204" pitchFamily="34" charset="0"/>
              </a:rPr>
              <a:t> </a:t>
            </a:r>
            <a:r>
              <a:rPr lang="fr-FR" sz="1600">
                <a:solidFill>
                  <a:schemeClr val="tx1">
                    <a:lumMod val="65000"/>
                    <a:lumOff val="35000"/>
                  </a:schemeClr>
                </a:solidFill>
                <a:latin typeface="Century Gothic" panose="020B0502020202020204" pitchFamily="34" charset="0"/>
              </a:rPr>
              <a:t>Description</a:t>
            </a:r>
          </a:p>
        </p:txBody>
      </p:sp>
      <p:sp>
        <p:nvSpPr>
          <p:cNvPr id="41" name="Légende sans bordure 2 40"/>
          <p:cNvSpPr/>
          <p:nvPr/>
        </p:nvSpPr>
        <p:spPr>
          <a:xfrm rot="19256696">
            <a:off x="9891837" y="1518094"/>
            <a:ext cx="1884519" cy="165752"/>
          </a:xfrm>
          <a:prstGeom prst="callout2">
            <a:avLst>
              <a:gd name="adj1" fmla="val 58434"/>
              <a:gd name="adj2" fmla="val 103714"/>
              <a:gd name="adj3" fmla="val 51411"/>
              <a:gd name="adj4" fmla="val 127959"/>
              <a:gd name="adj5" fmla="val -65582"/>
              <a:gd name="adj6" fmla="val 136279"/>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1600">
                <a:latin typeface="Century Gothic" panose="020B0502020202020204" pitchFamily="34" charset="0"/>
              </a:rPr>
              <a:t> </a:t>
            </a:r>
            <a:r>
              <a:rPr lang="fr-FR" sz="1600">
                <a:solidFill>
                  <a:schemeClr val="tx1">
                    <a:lumMod val="65000"/>
                    <a:lumOff val="35000"/>
                  </a:schemeClr>
                </a:solidFill>
                <a:latin typeface="Century Gothic" panose="020B0502020202020204" pitchFamily="34" charset="0"/>
              </a:rPr>
              <a:t>Description</a:t>
            </a:r>
          </a:p>
        </p:txBody>
      </p:sp>
      <p:sp>
        <p:nvSpPr>
          <p:cNvPr id="7" name="Espace réservé du numéro de diapositive 6"/>
          <p:cNvSpPr>
            <a:spLocks noGrp="1"/>
          </p:cNvSpPr>
          <p:nvPr>
            <p:ph type="sldNum" sz="quarter" idx="12"/>
          </p:nvPr>
        </p:nvSpPr>
        <p:spPr/>
        <p:txBody>
          <a:bodyPr/>
          <a:lstStyle/>
          <a:p>
            <a:fld id="{27C6CCC6-2BE5-4E42-96A4-D1E8E81A3D8E}" type="slidenum">
              <a:rPr lang="de-DE" smtClean="0"/>
              <a:t>23</a:t>
            </a:fld>
            <a:endParaRPr lang="de-DE"/>
          </a:p>
        </p:txBody>
      </p:sp>
      <p:sp>
        <p:nvSpPr>
          <p:cNvPr id="8" name="Espace réservé du pied de page 7"/>
          <p:cNvSpPr>
            <a:spLocks noGrp="1"/>
          </p:cNvSpPr>
          <p:nvPr>
            <p:ph type="ftr" sz="quarter" idx="11"/>
          </p:nvPr>
        </p:nvSpPr>
        <p:spPr/>
        <p:txBody>
          <a:bodyPr/>
          <a:lstStyle/>
          <a:p>
            <a:r>
              <a:rPr lang="fr-FR"/>
              <a:t>P2018 | PX504 - Projet innovation  |  PROJET K | GROUPE 7 | 19/12/2018</a:t>
            </a:r>
            <a:endParaRPr lang="de-DE"/>
          </a:p>
        </p:txBody>
      </p:sp>
    </p:spTree>
    <p:extLst>
      <p:ext uri="{BB962C8B-B14F-4D97-AF65-F5344CB8AC3E}">
        <p14:creationId xmlns:p14="http://schemas.microsoft.com/office/powerpoint/2010/main" val="705340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ZoneTexte 89">
            <a:extLst>
              <a:ext uri="{FF2B5EF4-FFF2-40B4-BE49-F238E27FC236}">
                <a16:creationId xmlns:a16="http://schemas.microsoft.com/office/drawing/2014/main" xmlns="" id="{F44D62A5-00CC-47EB-94F2-0E86BC768631}"/>
              </a:ext>
            </a:extLst>
          </p:cNvPr>
          <p:cNvSpPr txBox="1"/>
          <p:nvPr/>
        </p:nvSpPr>
        <p:spPr>
          <a:xfrm>
            <a:off x="9748508" y="6611309"/>
            <a:ext cx="6096000" cy="21544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800"/>
              <a:t>https://www.edureka.co/blog/blockchain-technology/</a:t>
            </a:r>
          </a:p>
        </p:txBody>
      </p:sp>
      <p:sp>
        <p:nvSpPr>
          <p:cNvPr id="8" name="Title 7">
            <a:extLst>
              <a:ext uri="{FF2B5EF4-FFF2-40B4-BE49-F238E27FC236}">
                <a16:creationId xmlns:a16="http://schemas.microsoft.com/office/drawing/2014/main" xmlns="" id="{ED257243-2712-4BB8-B6EB-3274FED94CB7}"/>
              </a:ext>
            </a:extLst>
          </p:cNvPr>
          <p:cNvSpPr>
            <a:spLocks noGrp="1"/>
          </p:cNvSpPr>
          <p:nvPr>
            <p:ph type="title"/>
          </p:nvPr>
        </p:nvSpPr>
        <p:spPr>
          <a:xfrm>
            <a:off x="129706" y="128984"/>
            <a:ext cx="10515600" cy="1325563"/>
          </a:xfrm>
        </p:spPr>
        <p:txBody>
          <a:bodyPr/>
          <a:lstStyle/>
          <a:p>
            <a:r>
              <a:rPr lang="en-US">
                <a:solidFill>
                  <a:srgbClr val="7030A0"/>
                </a:solidFill>
              </a:rPr>
              <a:t>Description</a:t>
            </a:r>
          </a:p>
        </p:txBody>
      </p:sp>
      <p:pic>
        <p:nvPicPr>
          <p:cNvPr id="10" name="Picture 10">
            <a:extLst>
              <a:ext uri="{FF2B5EF4-FFF2-40B4-BE49-F238E27FC236}">
                <a16:creationId xmlns:a16="http://schemas.microsoft.com/office/drawing/2014/main" xmlns="" id="{41590CF2-E2E4-485D-93A6-13216B0443B3}"/>
              </a:ext>
            </a:extLst>
          </p:cNvPr>
          <p:cNvPicPr>
            <a:picLocks noChangeAspect="1"/>
          </p:cNvPicPr>
          <p:nvPr/>
        </p:nvPicPr>
        <p:blipFill>
          <a:blip r:embed="rId2"/>
          <a:stretch>
            <a:fillRect/>
          </a:stretch>
        </p:blipFill>
        <p:spPr>
          <a:xfrm>
            <a:off x="7399338" y="542925"/>
            <a:ext cx="4415195" cy="5786428"/>
          </a:xfrm>
          <a:prstGeom prst="rect">
            <a:avLst/>
          </a:prstGeom>
        </p:spPr>
      </p:pic>
      <p:sp>
        <p:nvSpPr>
          <p:cNvPr id="13" name="TextBox 12">
            <a:extLst>
              <a:ext uri="{FF2B5EF4-FFF2-40B4-BE49-F238E27FC236}">
                <a16:creationId xmlns:a16="http://schemas.microsoft.com/office/drawing/2014/main" xmlns="" id="{911FD914-E70D-4905-98C6-BE6AE178CD00}"/>
              </a:ext>
            </a:extLst>
          </p:cNvPr>
          <p:cNvSpPr txBox="1"/>
          <p:nvPr/>
        </p:nvSpPr>
        <p:spPr>
          <a:xfrm>
            <a:off x="129706" y="1300432"/>
            <a:ext cx="7090355" cy="34778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err="1"/>
              <a:t>Réseau</a:t>
            </a:r>
            <a:r>
              <a:rPr lang="en-US" sz="2000"/>
              <a:t> </a:t>
            </a:r>
            <a:r>
              <a:rPr lang="en-US" sz="2000" b="1"/>
              <a:t>Ethereum </a:t>
            </a:r>
            <a:r>
              <a:rPr lang="en-US" sz="2000" b="1" i="1" err="1"/>
              <a:t>privé</a:t>
            </a:r>
            <a:r>
              <a:rPr lang="en-US" sz="2000" b="1"/>
              <a:t> </a:t>
            </a:r>
            <a:r>
              <a:rPr lang="en-US" sz="2000"/>
              <a:t>(</a:t>
            </a:r>
            <a:r>
              <a:rPr lang="en-US" sz="2000" err="1"/>
              <a:t>isolée</a:t>
            </a:r>
            <a:r>
              <a:rPr lang="en-US" sz="2000"/>
              <a:t> </a:t>
            </a:r>
            <a:r>
              <a:rPr lang="en-US" sz="2000" err="1"/>
              <a:t>d'Internet</a:t>
            </a:r>
            <a:r>
              <a:rPr lang="en-US" sz="2000"/>
              <a:t>)</a:t>
            </a:r>
          </a:p>
          <a:p>
            <a:pPr marL="285750" indent="-285750">
              <a:buFont typeface="Arial"/>
              <a:buChar char="•"/>
            </a:pPr>
            <a:r>
              <a:rPr lang="en-US" sz="2000"/>
              <a:t>Tout le monde </a:t>
            </a:r>
            <a:r>
              <a:rPr lang="en-US" sz="2000" err="1"/>
              <a:t>est</a:t>
            </a:r>
            <a:r>
              <a:rPr lang="en-US" sz="2000"/>
              <a:t> un </a:t>
            </a:r>
            <a:r>
              <a:rPr lang="en-US" sz="2000" b="1" err="1"/>
              <a:t>noeud</a:t>
            </a:r>
            <a:r>
              <a:rPr lang="en-US" sz="2000" b="1"/>
              <a:t> du </a:t>
            </a:r>
            <a:r>
              <a:rPr lang="en-US" sz="2000" b="1" err="1"/>
              <a:t>réseau</a:t>
            </a:r>
            <a:r>
              <a:rPr lang="en-US" sz="2000" b="1"/>
              <a:t> pair à pair</a:t>
            </a:r>
          </a:p>
          <a:p>
            <a:pPr marL="285750" indent="-285750">
              <a:buFont typeface="Arial"/>
              <a:buChar char="•"/>
            </a:pPr>
            <a:r>
              <a:rPr lang="en-US" sz="2000"/>
              <a:t>Tout le monde </a:t>
            </a:r>
            <a:r>
              <a:rPr lang="en-US" sz="2000" err="1"/>
              <a:t>est</a:t>
            </a:r>
            <a:r>
              <a:rPr lang="en-US" sz="2000"/>
              <a:t> un </a:t>
            </a:r>
            <a:r>
              <a:rPr lang="en-US" sz="2000" b="1" err="1"/>
              <a:t>mineur</a:t>
            </a:r>
            <a:endParaRPr lang="en-US" b="1"/>
          </a:p>
          <a:p>
            <a:pPr marL="285750" indent="-285750">
              <a:buFont typeface="Arial"/>
              <a:buChar char="•"/>
            </a:pPr>
            <a:r>
              <a:rPr lang="en-US" sz="2000" err="1"/>
              <a:t>L'</a:t>
            </a:r>
            <a:r>
              <a:rPr lang="en-US" sz="2000" b="1" err="1"/>
              <a:t>interface</a:t>
            </a:r>
            <a:r>
              <a:rPr lang="en-US" sz="2000" b="1"/>
              <a:t> HTML</a:t>
            </a:r>
            <a:r>
              <a:rPr lang="en-US" sz="2000"/>
              <a:t> interface </a:t>
            </a:r>
            <a:r>
              <a:rPr lang="en-US" sz="2000" err="1"/>
              <a:t>localement</a:t>
            </a:r>
            <a:r>
              <a:rPr lang="en-US" sz="2000"/>
              <a:t> le </a:t>
            </a:r>
            <a:r>
              <a:rPr lang="en-US" sz="2000" b="1"/>
              <a:t>client Ethereum</a:t>
            </a:r>
            <a:r>
              <a:rPr lang="en-US" sz="2000"/>
              <a:t> </a:t>
            </a:r>
            <a:r>
              <a:rPr lang="en-US" sz="2000" err="1"/>
              <a:t>connecté</a:t>
            </a:r>
            <a:r>
              <a:rPr lang="en-US" sz="2000"/>
              <a:t> au </a:t>
            </a:r>
            <a:r>
              <a:rPr lang="en-US" sz="2000" err="1"/>
              <a:t>réseau</a:t>
            </a:r>
            <a:r>
              <a:rPr lang="en-US" sz="2000"/>
              <a:t> Ethereum (pas de communication avec un </a:t>
            </a:r>
            <a:r>
              <a:rPr lang="en-US" sz="2000" err="1"/>
              <a:t>serveur</a:t>
            </a:r>
            <a:r>
              <a:rPr lang="en-US" sz="2000"/>
              <a:t> central)</a:t>
            </a:r>
          </a:p>
          <a:p>
            <a:pPr marL="285750" indent="-285750">
              <a:buFont typeface="Arial"/>
              <a:buChar char="•"/>
            </a:pPr>
            <a:endParaRPr lang="en-US" sz="2000"/>
          </a:p>
          <a:p>
            <a:pPr marL="285750" indent="-285750">
              <a:buFont typeface="Arial"/>
              <a:buChar char="•"/>
            </a:pPr>
            <a:r>
              <a:rPr lang="en-US" sz="2000"/>
              <a:t>Application </a:t>
            </a:r>
            <a:r>
              <a:rPr lang="en-US" sz="2000" err="1"/>
              <a:t>décentralisée</a:t>
            </a:r>
            <a:r>
              <a:rPr lang="en-US" sz="2000"/>
              <a:t> : Le Jeu de la Roulette</a:t>
            </a:r>
          </a:p>
          <a:p>
            <a:pPr marL="742950" lvl="1" indent="-285750">
              <a:buFont typeface="Arial"/>
              <a:buChar char="•"/>
            </a:pPr>
            <a:r>
              <a:rPr lang="en-US" sz="2000" err="1"/>
              <a:t>Pariez</a:t>
            </a:r>
            <a:r>
              <a:rPr lang="en-US" sz="2000"/>
              <a:t> sur un </a:t>
            </a:r>
            <a:r>
              <a:rPr lang="en-US" sz="2000" err="1"/>
              <a:t>nombre</a:t>
            </a:r>
            <a:r>
              <a:rPr lang="en-US" sz="2000"/>
              <a:t> de 0 à 37 (gain </a:t>
            </a:r>
            <a:r>
              <a:rPr lang="en-US" sz="2000" b="1"/>
              <a:t>x10</a:t>
            </a:r>
            <a:r>
              <a:rPr lang="en-US" sz="2000"/>
              <a:t>)</a:t>
            </a:r>
          </a:p>
          <a:p>
            <a:pPr marL="742950" lvl="1" indent="-285750">
              <a:buFont typeface="Arial"/>
              <a:buChar char="•"/>
            </a:pPr>
            <a:r>
              <a:rPr lang="en-US" sz="2000" err="1"/>
              <a:t>Pariez</a:t>
            </a:r>
            <a:r>
              <a:rPr lang="en-US" sz="2000"/>
              <a:t> sur un </a:t>
            </a:r>
            <a:r>
              <a:rPr lang="en-US" sz="2000" err="1"/>
              <a:t>nombre</a:t>
            </a:r>
            <a:r>
              <a:rPr lang="en-US" sz="2000"/>
              <a:t> pair (gain </a:t>
            </a:r>
            <a:r>
              <a:rPr lang="en-US" sz="2000" b="1"/>
              <a:t>x2</a:t>
            </a:r>
            <a:r>
              <a:rPr lang="en-US" sz="2000"/>
              <a:t>)</a:t>
            </a:r>
          </a:p>
          <a:p>
            <a:pPr marL="742950" lvl="1" indent="-285750">
              <a:buFont typeface="Arial"/>
              <a:buChar char="•"/>
            </a:pPr>
            <a:r>
              <a:rPr lang="en-US" sz="2000" err="1"/>
              <a:t>Pariez</a:t>
            </a:r>
            <a:r>
              <a:rPr lang="en-US" sz="2000"/>
              <a:t> sur un </a:t>
            </a:r>
            <a:r>
              <a:rPr lang="en-US" sz="2000" err="1"/>
              <a:t>nombre</a:t>
            </a:r>
            <a:r>
              <a:rPr lang="en-US" sz="2000"/>
              <a:t> impair (gain </a:t>
            </a:r>
            <a:r>
              <a:rPr lang="en-US" sz="2000" b="1"/>
              <a:t>x2</a:t>
            </a:r>
            <a:r>
              <a:rPr lang="en-US" sz="2000"/>
              <a:t>)</a:t>
            </a:r>
          </a:p>
        </p:txBody>
      </p:sp>
      <p:sp>
        <p:nvSpPr>
          <p:cNvPr id="87" name="Titre 1">
            <a:extLst>
              <a:ext uri="{FF2B5EF4-FFF2-40B4-BE49-F238E27FC236}">
                <a16:creationId xmlns:a16="http://schemas.microsoft.com/office/drawing/2014/main" xmlns="" id="{2C49B30A-C104-49BA-9291-0A80E96CEF26}"/>
              </a:ext>
            </a:extLst>
          </p:cNvPr>
          <p:cNvSpPr txBox="1">
            <a:spLocks/>
          </p:cNvSpPr>
          <p:nvPr/>
        </p:nvSpPr>
        <p:spPr>
          <a:xfrm>
            <a:off x="5003800" y="74006"/>
            <a:ext cx="1463511" cy="2508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fr-FR" sz="1100">
                <a:solidFill>
                  <a:srgbClr val="3A3838"/>
                </a:solidFill>
                <a:latin typeface="SimHei"/>
                <a:ea typeface="SimHei"/>
              </a:rPr>
              <a:t>DEMONSTRATEUR</a:t>
            </a:r>
          </a:p>
        </p:txBody>
      </p:sp>
      <p:sp>
        <p:nvSpPr>
          <p:cNvPr id="88" name="Cube 87">
            <a:extLst>
              <a:ext uri="{FF2B5EF4-FFF2-40B4-BE49-F238E27FC236}">
                <a16:creationId xmlns:a16="http://schemas.microsoft.com/office/drawing/2014/main" xmlns="" id="{3A8508B1-A4EB-42EC-9CE1-76871BEA2DFD}"/>
              </a:ext>
            </a:extLst>
          </p:cNvPr>
          <p:cNvSpPr/>
          <p:nvPr/>
        </p:nvSpPr>
        <p:spPr>
          <a:xfrm>
            <a:off x="6470099" y="74007"/>
            <a:ext cx="242998" cy="250825"/>
          </a:xfrm>
          <a:prstGeom prst="cube">
            <a:avLst/>
          </a:prstGeom>
          <a:solidFill>
            <a:srgbClr val="227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89" name="Cube 88">
            <a:extLst>
              <a:ext uri="{FF2B5EF4-FFF2-40B4-BE49-F238E27FC236}">
                <a16:creationId xmlns:a16="http://schemas.microsoft.com/office/drawing/2014/main" xmlns="" id="{9D812AA7-9786-4C7C-BCC3-5DB0C7F58D60}"/>
              </a:ext>
            </a:extLst>
          </p:cNvPr>
          <p:cNvSpPr/>
          <p:nvPr/>
        </p:nvSpPr>
        <p:spPr>
          <a:xfrm>
            <a:off x="6848358" y="74007"/>
            <a:ext cx="242998" cy="250825"/>
          </a:xfrm>
          <a:prstGeom prst="cube">
            <a:avLst/>
          </a:prstGeom>
          <a:solidFill>
            <a:srgbClr val="227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91" name="Image 5" descr="link.png">
            <a:extLst>
              <a:ext uri="{FF2B5EF4-FFF2-40B4-BE49-F238E27FC236}">
                <a16:creationId xmlns:a16="http://schemas.microsoft.com/office/drawing/2014/main" xmlns="" id="{C6A3FA50-A854-455C-876E-33678763DDAE}"/>
              </a:ext>
            </a:extLst>
          </p:cNvPr>
          <p:cNvPicPr>
            <a:picLocks noChangeAspect="1"/>
          </p:cNvPicPr>
          <p:nvPr/>
        </p:nvPicPr>
        <p:blipFill>
          <a:blip r:embed="rId3"/>
          <a:stretch>
            <a:fillRect/>
          </a:stretch>
        </p:blipFill>
        <p:spPr>
          <a:xfrm rot="2640000">
            <a:off x="6725012" y="139791"/>
            <a:ext cx="120771" cy="122777"/>
          </a:xfrm>
          <a:prstGeom prst="rect">
            <a:avLst/>
          </a:prstGeom>
        </p:spPr>
      </p:pic>
      <p:sp>
        <p:nvSpPr>
          <p:cNvPr id="92" name="Cube 91">
            <a:extLst>
              <a:ext uri="{FF2B5EF4-FFF2-40B4-BE49-F238E27FC236}">
                <a16:creationId xmlns:a16="http://schemas.microsoft.com/office/drawing/2014/main" xmlns="" id="{C8970B09-B45E-461A-9786-4BBDBFCD467F}"/>
              </a:ext>
            </a:extLst>
          </p:cNvPr>
          <p:cNvSpPr/>
          <p:nvPr/>
        </p:nvSpPr>
        <p:spPr>
          <a:xfrm>
            <a:off x="7226617" y="74007"/>
            <a:ext cx="242998" cy="250825"/>
          </a:xfrm>
          <a:prstGeom prst="cube">
            <a:avLst/>
          </a:prstGeom>
          <a:solidFill>
            <a:srgbClr val="227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93" name="Image 5" descr="link.png">
            <a:extLst>
              <a:ext uri="{FF2B5EF4-FFF2-40B4-BE49-F238E27FC236}">
                <a16:creationId xmlns:a16="http://schemas.microsoft.com/office/drawing/2014/main" xmlns="" id="{813B7F7F-6EC6-400E-81E0-D42829468CAD}"/>
              </a:ext>
            </a:extLst>
          </p:cNvPr>
          <p:cNvPicPr>
            <a:picLocks noChangeAspect="1"/>
          </p:cNvPicPr>
          <p:nvPr/>
        </p:nvPicPr>
        <p:blipFill>
          <a:blip r:embed="rId3"/>
          <a:stretch>
            <a:fillRect/>
          </a:stretch>
        </p:blipFill>
        <p:spPr>
          <a:xfrm rot="2640000">
            <a:off x="7103271" y="139791"/>
            <a:ext cx="120771" cy="122777"/>
          </a:xfrm>
          <a:prstGeom prst="rect">
            <a:avLst/>
          </a:prstGeom>
        </p:spPr>
      </p:pic>
      <p:sp>
        <p:nvSpPr>
          <p:cNvPr id="95" name="Cube 94">
            <a:extLst>
              <a:ext uri="{FF2B5EF4-FFF2-40B4-BE49-F238E27FC236}">
                <a16:creationId xmlns:a16="http://schemas.microsoft.com/office/drawing/2014/main" xmlns="" id="{B9EB01CA-256E-41B1-AF4A-8ECC24BA6A7B}"/>
              </a:ext>
            </a:extLst>
          </p:cNvPr>
          <p:cNvSpPr/>
          <p:nvPr/>
        </p:nvSpPr>
        <p:spPr>
          <a:xfrm>
            <a:off x="7604875" y="74007"/>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96" name="Image 5" descr="link.png">
            <a:extLst>
              <a:ext uri="{FF2B5EF4-FFF2-40B4-BE49-F238E27FC236}">
                <a16:creationId xmlns:a16="http://schemas.microsoft.com/office/drawing/2014/main" xmlns="" id="{7AA7B6C2-76D2-4D0A-8768-1B182D042A5B}"/>
              </a:ext>
            </a:extLst>
          </p:cNvPr>
          <p:cNvPicPr>
            <a:picLocks noChangeAspect="1"/>
          </p:cNvPicPr>
          <p:nvPr/>
        </p:nvPicPr>
        <p:blipFill>
          <a:blip r:embed="rId3"/>
          <a:stretch>
            <a:fillRect/>
          </a:stretch>
        </p:blipFill>
        <p:spPr>
          <a:xfrm rot="2640000">
            <a:off x="7481530" y="139791"/>
            <a:ext cx="120771" cy="122777"/>
          </a:xfrm>
          <a:prstGeom prst="rect">
            <a:avLst/>
          </a:prstGeom>
        </p:spPr>
      </p:pic>
      <p:sp>
        <p:nvSpPr>
          <p:cNvPr id="97" name="Cube 96">
            <a:extLst>
              <a:ext uri="{FF2B5EF4-FFF2-40B4-BE49-F238E27FC236}">
                <a16:creationId xmlns:a16="http://schemas.microsoft.com/office/drawing/2014/main" xmlns="" id="{9A3CCD08-F66B-46F8-8E74-D74BC290A9CA}"/>
              </a:ext>
            </a:extLst>
          </p:cNvPr>
          <p:cNvSpPr/>
          <p:nvPr/>
        </p:nvSpPr>
        <p:spPr>
          <a:xfrm>
            <a:off x="7974911" y="74007"/>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98" name="Image 5" descr="link.png">
            <a:extLst>
              <a:ext uri="{FF2B5EF4-FFF2-40B4-BE49-F238E27FC236}">
                <a16:creationId xmlns:a16="http://schemas.microsoft.com/office/drawing/2014/main" xmlns="" id="{5A5C87E3-1BAA-41A8-A508-C82FFB7D8792}"/>
              </a:ext>
            </a:extLst>
          </p:cNvPr>
          <p:cNvPicPr>
            <a:picLocks noChangeAspect="1"/>
          </p:cNvPicPr>
          <p:nvPr/>
        </p:nvPicPr>
        <p:blipFill>
          <a:blip r:embed="rId3"/>
          <a:stretch>
            <a:fillRect/>
          </a:stretch>
        </p:blipFill>
        <p:spPr>
          <a:xfrm rot="2640000">
            <a:off x="7859789" y="139791"/>
            <a:ext cx="120771" cy="122777"/>
          </a:xfrm>
          <a:prstGeom prst="rect">
            <a:avLst/>
          </a:prstGeom>
        </p:spPr>
      </p:pic>
      <p:sp>
        <p:nvSpPr>
          <p:cNvPr id="99" name="Cube 98">
            <a:extLst>
              <a:ext uri="{FF2B5EF4-FFF2-40B4-BE49-F238E27FC236}">
                <a16:creationId xmlns:a16="http://schemas.microsoft.com/office/drawing/2014/main" xmlns="" id="{0B18CB83-A470-4EC4-AF98-47EDFCB759CB}"/>
              </a:ext>
            </a:extLst>
          </p:cNvPr>
          <p:cNvSpPr/>
          <p:nvPr/>
        </p:nvSpPr>
        <p:spPr>
          <a:xfrm>
            <a:off x="8361393" y="74007"/>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100" name="Image 5" descr="link.png">
            <a:extLst>
              <a:ext uri="{FF2B5EF4-FFF2-40B4-BE49-F238E27FC236}">
                <a16:creationId xmlns:a16="http://schemas.microsoft.com/office/drawing/2014/main" xmlns="" id="{68D54E4A-4303-4FD5-9C44-BAB98D2F60A1}"/>
              </a:ext>
            </a:extLst>
          </p:cNvPr>
          <p:cNvPicPr>
            <a:picLocks noChangeAspect="1"/>
          </p:cNvPicPr>
          <p:nvPr/>
        </p:nvPicPr>
        <p:blipFill>
          <a:blip r:embed="rId3"/>
          <a:stretch>
            <a:fillRect/>
          </a:stretch>
        </p:blipFill>
        <p:spPr>
          <a:xfrm rot="2640000">
            <a:off x="8229825" y="139791"/>
            <a:ext cx="120771" cy="122777"/>
          </a:xfrm>
          <a:prstGeom prst="rect">
            <a:avLst/>
          </a:prstGeom>
        </p:spPr>
      </p:pic>
      <p:sp>
        <p:nvSpPr>
          <p:cNvPr id="101" name="Cube 100">
            <a:extLst>
              <a:ext uri="{FF2B5EF4-FFF2-40B4-BE49-F238E27FC236}">
                <a16:creationId xmlns:a16="http://schemas.microsoft.com/office/drawing/2014/main" xmlns="" id="{76DF051F-0B09-4790-9954-229208895612}"/>
              </a:ext>
            </a:extLst>
          </p:cNvPr>
          <p:cNvSpPr/>
          <p:nvPr/>
        </p:nvSpPr>
        <p:spPr>
          <a:xfrm>
            <a:off x="8747875" y="74007"/>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102" name="Image 5" descr="link.png">
            <a:extLst>
              <a:ext uri="{FF2B5EF4-FFF2-40B4-BE49-F238E27FC236}">
                <a16:creationId xmlns:a16="http://schemas.microsoft.com/office/drawing/2014/main" xmlns="" id="{5E8A78FA-61F6-4ECB-89F1-E07C51370681}"/>
              </a:ext>
            </a:extLst>
          </p:cNvPr>
          <p:cNvPicPr>
            <a:picLocks noChangeAspect="1"/>
          </p:cNvPicPr>
          <p:nvPr/>
        </p:nvPicPr>
        <p:blipFill>
          <a:blip r:embed="rId3"/>
          <a:stretch>
            <a:fillRect/>
          </a:stretch>
        </p:blipFill>
        <p:spPr>
          <a:xfrm rot="2640000">
            <a:off x="8624530" y="156237"/>
            <a:ext cx="120771" cy="122777"/>
          </a:xfrm>
          <a:prstGeom prst="rect">
            <a:avLst/>
          </a:prstGeom>
        </p:spPr>
      </p:pic>
      <p:sp>
        <p:nvSpPr>
          <p:cNvPr id="103" name="Cube 102">
            <a:extLst>
              <a:ext uri="{FF2B5EF4-FFF2-40B4-BE49-F238E27FC236}">
                <a16:creationId xmlns:a16="http://schemas.microsoft.com/office/drawing/2014/main" xmlns="" id="{64C8AFB1-14C5-4F72-B37A-155E2ADBE8E4}"/>
              </a:ext>
            </a:extLst>
          </p:cNvPr>
          <p:cNvSpPr/>
          <p:nvPr/>
        </p:nvSpPr>
        <p:spPr>
          <a:xfrm>
            <a:off x="9126134" y="74007"/>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104" name="Image 5" descr="link.png">
            <a:extLst>
              <a:ext uri="{FF2B5EF4-FFF2-40B4-BE49-F238E27FC236}">
                <a16:creationId xmlns:a16="http://schemas.microsoft.com/office/drawing/2014/main" xmlns="" id="{7BC3863A-9B99-4A33-BCCA-50FE3A44BD8F}"/>
              </a:ext>
            </a:extLst>
          </p:cNvPr>
          <p:cNvPicPr>
            <a:picLocks noChangeAspect="1"/>
          </p:cNvPicPr>
          <p:nvPr/>
        </p:nvPicPr>
        <p:blipFill>
          <a:blip r:embed="rId3"/>
          <a:stretch>
            <a:fillRect/>
          </a:stretch>
        </p:blipFill>
        <p:spPr>
          <a:xfrm rot="2640000">
            <a:off x="9002789" y="156237"/>
            <a:ext cx="120771" cy="122777"/>
          </a:xfrm>
          <a:prstGeom prst="rect">
            <a:avLst/>
          </a:prstGeom>
        </p:spPr>
      </p:pic>
      <p:sp>
        <p:nvSpPr>
          <p:cNvPr id="105" name="Cube 104">
            <a:extLst>
              <a:ext uri="{FF2B5EF4-FFF2-40B4-BE49-F238E27FC236}">
                <a16:creationId xmlns:a16="http://schemas.microsoft.com/office/drawing/2014/main" xmlns="" id="{6E06DC3E-FBAD-486E-9A87-0F01ED9284B1}"/>
              </a:ext>
            </a:extLst>
          </p:cNvPr>
          <p:cNvSpPr/>
          <p:nvPr/>
        </p:nvSpPr>
        <p:spPr>
          <a:xfrm>
            <a:off x="9520840" y="74007"/>
            <a:ext cx="242998" cy="250825"/>
          </a:xfrm>
          <a:prstGeom prst="cube">
            <a:avLst/>
          </a:prstGeom>
          <a:solidFill>
            <a:srgbClr val="3293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106" name="Image 5" descr="link.png">
            <a:extLst>
              <a:ext uri="{FF2B5EF4-FFF2-40B4-BE49-F238E27FC236}">
                <a16:creationId xmlns:a16="http://schemas.microsoft.com/office/drawing/2014/main" xmlns="" id="{448672E3-2D60-40B8-8336-1CA1EC0114ED}"/>
              </a:ext>
            </a:extLst>
          </p:cNvPr>
          <p:cNvPicPr>
            <a:picLocks noChangeAspect="1"/>
          </p:cNvPicPr>
          <p:nvPr/>
        </p:nvPicPr>
        <p:blipFill>
          <a:blip r:embed="rId3"/>
          <a:stretch>
            <a:fillRect/>
          </a:stretch>
        </p:blipFill>
        <p:spPr>
          <a:xfrm rot="2640000">
            <a:off x="9389271" y="156237"/>
            <a:ext cx="120771" cy="122777"/>
          </a:xfrm>
          <a:prstGeom prst="rect">
            <a:avLst/>
          </a:prstGeom>
        </p:spPr>
      </p:pic>
      <p:sp>
        <p:nvSpPr>
          <p:cNvPr id="107" name="Cube 106">
            <a:extLst>
              <a:ext uri="{FF2B5EF4-FFF2-40B4-BE49-F238E27FC236}">
                <a16:creationId xmlns:a16="http://schemas.microsoft.com/office/drawing/2014/main" xmlns="" id="{99CD36CD-D292-4AE7-908B-138F5ED63D88}"/>
              </a:ext>
            </a:extLst>
          </p:cNvPr>
          <p:cNvSpPr/>
          <p:nvPr/>
        </p:nvSpPr>
        <p:spPr>
          <a:xfrm>
            <a:off x="9907322" y="74007"/>
            <a:ext cx="242998" cy="250825"/>
          </a:xfrm>
          <a:prstGeom prst="cube">
            <a:avLst/>
          </a:prstGeom>
          <a:solidFill>
            <a:srgbClr val="3293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108" name="Image 5" descr="link.png">
            <a:extLst>
              <a:ext uri="{FF2B5EF4-FFF2-40B4-BE49-F238E27FC236}">
                <a16:creationId xmlns:a16="http://schemas.microsoft.com/office/drawing/2014/main" xmlns="" id="{03856590-D2A4-4316-8A2B-CC2B51F1335F}"/>
              </a:ext>
            </a:extLst>
          </p:cNvPr>
          <p:cNvPicPr>
            <a:picLocks noChangeAspect="1"/>
          </p:cNvPicPr>
          <p:nvPr/>
        </p:nvPicPr>
        <p:blipFill>
          <a:blip r:embed="rId3"/>
          <a:stretch>
            <a:fillRect/>
          </a:stretch>
        </p:blipFill>
        <p:spPr>
          <a:xfrm rot="2640000">
            <a:off x="9775753" y="139791"/>
            <a:ext cx="120771" cy="122777"/>
          </a:xfrm>
          <a:prstGeom prst="rect">
            <a:avLst/>
          </a:prstGeom>
        </p:spPr>
      </p:pic>
      <p:sp>
        <p:nvSpPr>
          <p:cNvPr id="109" name="Cube 108">
            <a:extLst>
              <a:ext uri="{FF2B5EF4-FFF2-40B4-BE49-F238E27FC236}">
                <a16:creationId xmlns:a16="http://schemas.microsoft.com/office/drawing/2014/main" xmlns="" id="{8BC43733-FEDD-48FC-B60C-A52226C0D8B7}"/>
              </a:ext>
            </a:extLst>
          </p:cNvPr>
          <p:cNvSpPr/>
          <p:nvPr/>
        </p:nvSpPr>
        <p:spPr>
          <a:xfrm>
            <a:off x="10269134" y="74007"/>
            <a:ext cx="242998" cy="250825"/>
          </a:xfrm>
          <a:prstGeom prst="cube">
            <a:avLst/>
          </a:prstGeom>
          <a:solidFill>
            <a:srgbClr val="FFC10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110" name="Image 5" descr="link.png">
            <a:extLst>
              <a:ext uri="{FF2B5EF4-FFF2-40B4-BE49-F238E27FC236}">
                <a16:creationId xmlns:a16="http://schemas.microsoft.com/office/drawing/2014/main" xmlns="" id="{B704DCC7-50B4-4935-991D-3FAA77877F21}"/>
              </a:ext>
            </a:extLst>
          </p:cNvPr>
          <p:cNvPicPr>
            <a:picLocks noChangeAspect="1"/>
          </p:cNvPicPr>
          <p:nvPr/>
        </p:nvPicPr>
        <p:blipFill>
          <a:blip r:embed="rId3"/>
          <a:stretch>
            <a:fillRect/>
          </a:stretch>
        </p:blipFill>
        <p:spPr>
          <a:xfrm rot="2640000">
            <a:off x="10145789" y="139791"/>
            <a:ext cx="120771" cy="122777"/>
          </a:xfrm>
          <a:prstGeom prst="rect">
            <a:avLst/>
          </a:prstGeom>
        </p:spPr>
      </p:pic>
      <p:sp>
        <p:nvSpPr>
          <p:cNvPr id="111" name="Cube 110">
            <a:extLst>
              <a:ext uri="{FF2B5EF4-FFF2-40B4-BE49-F238E27FC236}">
                <a16:creationId xmlns:a16="http://schemas.microsoft.com/office/drawing/2014/main" xmlns="" id="{3F50F604-FF67-48FD-8074-A75976244D1F}"/>
              </a:ext>
            </a:extLst>
          </p:cNvPr>
          <p:cNvSpPr/>
          <p:nvPr/>
        </p:nvSpPr>
        <p:spPr>
          <a:xfrm>
            <a:off x="10655617" y="74007"/>
            <a:ext cx="242998" cy="250825"/>
          </a:xfrm>
          <a:prstGeom prst="cube">
            <a:avLst/>
          </a:prstGeom>
          <a:solidFill>
            <a:srgbClr val="FFC10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112" name="Image 5" descr="link.png">
            <a:extLst>
              <a:ext uri="{FF2B5EF4-FFF2-40B4-BE49-F238E27FC236}">
                <a16:creationId xmlns:a16="http://schemas.microsoft.com/office/drawing/2014/main" xmlns="" id="{EA838AA0-02C9-40E6-9339-F19E10378234}"/>
              </a:ext>
            </a:extLst>
          </p:cNvPr>
          <p:cNvPicPr>
            <a:picLocks noChangeAspect="1"/>
          </p:cNvPicPr>
          <p:nvPr/>
        </p:nvPicPr>
        <p:blipFill>
          <a:blip r:embed="rId3"/>
          <a:stretch>
            <a:fillRect/>
          </a:stretch>
        </p:blipFill>
        <p:spPr>
          <a:xfrm rot="2640000">
            <a:off x="10532271" y="139791"/>
            <a:ext cx="120771" cy="122777"/>
          </a:xfrm>
          <a:prstGeom prst="rect">
            <a:avLst/>
          </a:prstGeom>
        </p:spPr>
      </p:pic>
      <p:sp>
        <p:nvSpPr>
          <p:cNvPr id="113" name="Cube 112">
            <a:extLst>
              <a:ext uri="{FF2B5EF4-FFF2-40B4-BE49-F238E27FC236}">
                <a16:creationId xmlns:a16="http://schemas.microsoft.com/office/drawing/2014/main" xmlns="" id="{3F2A5BA6-3F4D-4207-96A2-24E648360713}"/>
              </a:ext>
            </a:extLst>
          </p:cNvPr>
          <p:cNvSpPr/>
          <p:nvPr/>
        </p:nvSpPr>
        <p:spPr>
          <a:xfrm>
            <a:off x="11025652" y="74007"/>
            <a:ext cx="242998" cy="250825"/>
          </a:xfrm>
          <a:prstGeom prst="cube">
            <a:avLst/>
          </a:prstGeom>
          <a:solidFill>
            <a:srgbClr val="FFC10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114" name="Image 5" descr="link.png">
            <a:extLst>
              <a:ext uri="{FF2B5EF4-FFF2-40B4-BE49-F238E27FC236}">
                <a16:creationId xmlns:a16="http://schemas.microsoft.com/office/drawing/2014/main" xmlns="" id="{4CD39150-81D7-4863-9088-E425D15139F0}"/>
              </a:ext>
            </a:extLst>
          </p:cNvPr>
          <p:cNvPicPr>
            <a:picLocks noChangeAspect="1"/>
          </p:cNvPicPr>
          <p:nvPr/>
        </p:nvPicPr>
        <p:blipFill>
          <a:blip r:embed="rId3"/>
          <a:stretch>
            <a:fillRect/>
          </a:stretch>
        </p:blipFill>
        <p:spPr>
          <a:xfrm rot="2640000">
            <a:off x="10910530" y="139791"/>
            <a:ext cx="120771" cy="122777"/>
          </a:xfrm>
          <a:prstGeom prst="rect">
            <a:avLst/>
          </a:prstGeom>
        </p:spPr>
      </p:pic>
      <p:pic>
        <p:nvPicPr>
          <p:cNvPr id="115" name="Image 5" descr="link.png">
            <a:extLst>
              <a:ext uri="{FF2B5EF4-FFF2-40B4-BE49-F238E27FC236}">
                <a16:creationId xmlns:a16="http://schemas.microsoft.com/office/drawing/2014/main" xmlns="" id="{30591670-55BA-4140-9289-DE5190EBBF38}"/>
              </a:ext>
            </a:extLst>
          </p:cNvPr>
          <p:cNvPicPr>
            <a:picLocks noChangeAspect="1"/>
          </p:cNvPicPr>
          <p:nvPr/>
        </p:nvPicPr>
        <p:blipFill>
          <a:blip r:embed="rId3"/>
          <a:stretch>
            <a:fillRect/>
          </a:stretch>
        </p:blipFill>
        <p:spPr>
          <a:xfrm rot="2640000">
            <a:off x="11280566" y="139791"/>
            <a:ext cx="120771" cy="122777"/>
          </a:xfrm>
          <a:prstGeom prst="rect">
            <a:avLst/>
          </a:prstGeom>
        </p:spPr>
      </p:pic>
      <p:sp>
        <p:nvSpPr>
          <p:cNvPr id="116" name="Cube 115">
            <a:extLst>
              <a:ext uri="{FF2B5EF4-FFF2-40B4-BE49-F238E27FC236}">
                <a16:creationId xmlns:a16="http://schemas.microsoft.com/office/drawing/2014/main" xmlns="" id="{3F1BB006-E431-4B22-985C-236C98FCD048}"/>
              </a:ext>
            </a:extLst>
          </p:cNvPr>
          <p:cNvSpPr/>
          <p:nvPr/>
        </p:nvSpPr>
        <p:spPr>
          <a:xfrm>
            <a:off x="11429999" y="74007"/>
            <a:ext cx="242998" cy="250825"/>
          </a:xfrm>
          <a:prstGeom prst="cube">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117" name="Cube 116">
            <a:extLst>
              <a:ext uri="{FF2B5EF4-FFF2-40B4-BE49-F238E27FC236}">
                <a16:creationId xmlns:a16="http://schemas.microsoft.com/office/drawing/2014/main" xmlns="" id="{E7379647-73E0-4496-9494-5827D7C79C7A}"/>
              </a:ext>
            </a:extLst>
          </p:cNvPr>
          <p:cNvSpPr/>
          <p:nvPr/>
        </p:nvSpPr>
        <p:spPr>
          <a:xfrm>
            <a:off x="11816482"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118" name="Image 5" descr="link.png">
            <a:extLst>
              <a:ext uri="{FF2B5EF4-FFF2-40B4-BE49-F238E27FC236}">
                <a16:creationId xmlns:a16="http://schemas.microsoft.com/office/drawing/2014/main" xmlns="" id="{2A29F7A1-1606-4117-A74B-6E1F018C183B}"/>
              </a:ext>
            </a:extLst>
          </p:cNvPr>
          <p:cNvPicPr>
            <a:picLocks noChangeAspect="1"/>
          </p:cNvPicPr>
          <p:nvPr/>
        </p:nvPicPr>
        <p:blipFill>
          <a:blip r:embed="rId3"/>
          <a:stretch>
            <a:fillRect/>
          </a:stretch>
        </p:blipFill>
        <p:spPr>
          <a:xfrm rot="2640000">
            <a:off x="11693136" y="156237"/>
            <a:ext cx="120771" cy="122777"/>
          </a:xfrm>
          <a:prstGeom prst="rect">
            <a:avLst/>
          </a:prstGeom>
        </p:spPr>
      </p:pic>
      <p:sp>
        <p:nvSpPr>
          <p:cNvPr id="5" name="Espace réservé du numéro de diapositive 4"/>
          <p:cNvSpPr>
            <a:spLocks noGrp="1"/>
          </p:cNvSpPr>
          <p:nvPr>
            <p:ph type="sldNum" sz="quarter" idx="12"/>
          </p:nvPr>
        </p:nvSpPr>
        <p:spPr/>
        <p:txBody>
          <a:bodyPr/>
          <a:lstStyle/>
          <a:p>
            <a:fld id="{27C6CCC6-2BE5-4E42-96A4-D1E8E81A3D8E}" type="slidenum">
              <a:rPr lang="de-DE" smtClean="0"/>
              <a:t>24</a:t>
            </a:fld>
            <a:endParaRPr lang="de-DE"/>
          </a:p>
        </p:txBody>
      </p:sp>
      <p:sp>
        <p:nvSpPr>
          <p:cNvPr id="7" name="Espace réservé du pied de page 6"/>
          <p:cNvSpPr>
            <a:spLocks noGrp="1"/>
          </p:cNvSpPr>
          <p:nvPr>
            <p:ph type="ftr" sz="quarter" idx="11"/>
          </p:nvPr>
        </p:nvSpPr>
        <p:spPr/>
        <p:txBody>
          <a:bodyPr/>
          <a:lstStyle/>
          <a:p>
            <a:r>
              <a:rPr lang="fr-FR"/>
              <a:t>P2018 | PX504 - Projet innovation  |  PROJET K | GROUPE 7 | 19/12/2018</a:t>
            </a:r>
            <a:endParaRPr lang="de-DE"/>
          </a:p>
        </p:txBody>
      </p:sp>
    </p:spTree>
    <p:extLst>
      <p:ext uri="{BB962C8B-B14F-4D97-AF65-F5344CB8AC3E}">
        <p14:creationId xmlns:p14="http://schemas.microsoft.com/office/powerpoint/2010/main" val="36150157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ZoneTexte 89">
            <a:extLst>
              <a:ext uri="{FF2B5EF4-FFF2-40B4-BE49-F238E27FC236}">
                <a16:creationId xmlns:a16="http://schemas.microsoft.com/office/drawing/2014/main" xmlns="" id="{F44D62A5-00CC-47EB-94F2-0E86BC768631}"/>
              </a:ext>
            </a:extLst>
          </p:cNvPr>
          <p:cNvSpPr txBox="1"/>
          <p:nvPr/>
        </p:nvSpPr>
        <p:spPr>
          <a:xfrm>
            <a:off x="9748508" y="6611309"/>
            <a:ext cx="6096000" cy="21544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800"/>
              <a:t>https://www.edureka.co/blog/blockchain-technology/</a:t>
            </a:r>
          </a:p>
        </p:txBody>
      </p:sp>
      <p:sp>
        <p:nvSpPr>
          <p:cNvPr id="8" name="Title 7">
            <a:extLst>
              <a:ext uri="{FF2B5EF4-FFF2-40B4-BE49-F238E27FC236}">
                <a16:creationId xmlns:a16="http://schemas.microsoft.com/office/drawing/2014/main" xmlns="" id="{ED257243-2712-4BB8-B6EB-3274FED94CB7}"/>
              </a:ext>
            </a:extLst>
          </p:cNvPr>
          <p:cNvSpPr>
            <a:spLocks noGrp="1"/>
          </p:cNvSpPr>
          <p:nvPr>
            <p:ph type="title"/>
          </p:nvPr>
        </p:nvSpPr>
        <p:spPr>
          <a:xfrm>
            <a:off x="129706" y="128984"/>
            <a:ext cx="10515600" cy="1325563"/>
          </a:xfrm>
        </p:spPr>
        <p:txBody>
          <a:bodyPr/>
          <a:lstStyle/>
          <a:p>
            <a:r>
              <a:rPr lang="en-US">
                <a:solidFill>
                  <a:srgbClr val="7030A0"/>
                </a:solidFill>
              </a:rPr>
              <a:t>Description</a:t>
            </a:r>
          </a:p>
        </p:txBody>
      </p:sp>
      <p:sp>
        <p:nvSpPr>
          <p:cNvPr id="13" name="TextBox 12">
            <a:extLst>
              <a:ext uri="{FF2B5EF4-FFF2-40B4-BE49-F238E27FC236}">
                <a16:creationId xmlns:a16="http://schemas.microsoft.com/office/drawing/2014/main" xmlns="" id="{911FD914-E70D-4905-98C6-BE6AE178CD00}"/>
              </a:ext>
            </a:extLst>
          </p:cNvPr>
          <p:cNvSpPr txBox="1"/>
          <p:nvPr/>
        </p:nvSpPr>
        <p:spPr>
          <a:xfrm>
            <a:off x="129706" y="1257300"/>
            <a:ext cx="7090355" cy="424731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Le Jeu de la Roulette</a:t>
            </a:r>
          </a:p>
          <a:p>
            <a:pPr marL="742950" lvl="1" indent="-285750">
              <a:buFont typeface="Arial"/>
              <a:buChar char="•"/>
            </a:pPr>
            <a:r>
              <a:rPr lang="en-US" err="1"/>
              <a:t>Ajoutez</a:t>
            </a:r>
            <a:r>
              <a:rPr lang="en-US"/>
              <a:t> </a:t>
            </a:r>
            <a:r>
              <a:rPr lang="en-US" err="1"/>
              <a:t>l'adresse</a:t>
            </a:r>
            <a:r>
              <a:rPr lang="en-US"/>
              <a:t> du </a:t>
            </a:r>
            <a:r>
              <a:rPr lang="en-US" err="1"/>
              <a:t>contrat</a:t>
            </a:r>
            <a:r>
              <a:rPr lang="en-US"/>
              <a:t> (CTRL+C / CTRL+V)</a:t>
            </a:r>
          </a:p>
          <a:p>
            <a:pPr marL="742950" lvl="1" indent="-285750">
              <a:buFont typeface="Arial"/>
              <a:buChar char="•"/>
            </a:pPr>
            <a:endParaRPr lang="en-US"/>
          </a:p>
          <a:p>
            <a:pPr marL="742950" lvl="1" indent="-285750">
              <a:buFont typeface="Arial"/>
              <a:buChar char="•"/>
            </a:pPr>
            <a:endParaRPr lang="en-US"/>
          </a:p>
          <a:p>
            <a:pPr marL="742950" lvl="1" indent="-285750">
              <a:buFont typeface="Arial"/>
              <a:buChar char="•"/>
            </a:pPr>
            <a:endParaRPr lang="en-US"/>
          </a:p>
          <a:p>
            <a:pPr marL="742950" lvl="1" indent="-285750">
              <a:buFont typeface="Arial"/>
              <a:buChar char="•"/>
            </a:pPr>
            <a:endParaRPr lang="en-US"/>
          </a:p>
          <a:p>
            <a:pPr marL="742950" lvl="1" indent="-285750">
              <a:buFont typeface="Arial"/>
              <a:buChar char="•"/>
            </a:pPr>
            <a:endParaRPr lang="en-US"/>
          </a:p>
          <a:p>
            <a:pPr marL="742950" lvl="1" indent="-285750">
              <a:buFont typeface="Arial"/>
              <a:buChar char="•"/>
            </a:pPr>
            <a:endParaRPr lang="en-US"/>
          </a:p>
          <a:p>
            <a:pPr marL="742950" lvl="1" indent="-285750">
              <a:buFont typeface="Arial"/>
              <a:buChar char="•"/>
            </a:pPr>
            <a:endParaRPr lang="en-US"/>
          </a:p>
          <a:p>
            <a:pPr marL="742950" lvl="1" indent="-285750">
              <a:buFont typeface="Arial"/>
              <a:buChar char="•"/>
            </a:pPr>
            <a:endParaRPr lang="en-US"/>
          </a:p>
          <a:p>
            <a:pPr marL="742950" lvl="1" indent="-285750">
              <a:buFont typeface="Arial"/>
              <a:buChar char="•"/>
            </a:pPr>
            <a:r>
              <a:rPr lang="en-US" err="1"/>
              <a:t>Pariez</a:t>
            </a:r>
            <a:r>
              <a:rPr lang="en-US"/>
              <a:t> </a:t>
            </a:r>
          </a:p>
          <a:p>
            <a:pPr marL="742950" lvl="1" indent="-285750">
              <a:buFont typeface="Arial"/>
              <a:buChar char="•"/>
            </a:pPr>
            <a:r>
              <a:rPr lang="en-US"/>
              <a:t>Le </a:t>
            </a:r>
            <a:r>
              <a:rPr lang="en-US" err="1"/>
              <a:t>créateur</a:t>
            </a:r>
            <a:r>
              <a:rPr lang="en-US"/>
              <a:t> du </a:t>
            </a:r>
            <a:r>
              <a:rPr lang="en-US" i="1"/>
              <a:t>smart contract</a:t>
            </a:r>
            <a:r>
              <a:rPr lang="en-US"/>
              <a:t> lance la roulette</a:t>
            </a:r>
          </a:p>
          <a:p>
            <a:pPr marL="742950" lvl="1" indent="-285750">
              <a:buFont typeface="Arial"/>
              <a:buChar char="•"/>
            </a:pPr>
            <a:r>
              <a:rPr lang="en-US" err="1"/>
              <a:t>Récupérez</a:t>
            </a:r>
            <a:r>
              <a:rPr lang="en-US"/>
              <a:t> (</a:t>
            </a:r>
            <a:r>
              <a:rPr lang="en-US" err="1"/>
              <a:t>éventuellement</a:t>
            </a:r>
            <a:r>
              <a:rPr lang="en-US"/>
              <a:t>) </a:t>
            </a:r>
            <a:r>
              <a:rPr lang="en-US" err="1"/>
              <a:t>vos</a:t>
            </a:r>
            <a:r>
              <a:rPr lang="en-US"/>
              <a:t> gains</a:t>
            </a:r>
          </a:p>
          <a:p>
            <a:pPr marL="742950" lvl="1" indent="-285750">
              <a:buFont typeface="Arial"/>
              <a:buChar char="•"/>
            </a:pPr>
            <a:endParaRPr lang="en-US"/>
          </a:p>
          <a:p>
            <a:pPr marL="742950" lvl="1" indent="-285750">
              <a:buFont typeface="Arial"/>
              <a:buChar char="•"/>
            </a:pPr>
            <a:r>
              <a:rPr lang="en-US"/>
              <a:t>Vous </a:t>
            </a:r>
            <a:r>
              <a:rPr lang="en-US" err="1"/>
              <a:t>pouvez</a:t>
            </a:r>
            <a:r>
              <a:rPr lang="en-US"/>
              <a:t> </a:t>
            </a:r>
            <a:r>
              <a:rPr lang="en-US" err="1"/>
              <a:t>aussi</a:t>
            </a:r>
            <a:r>
              <a:rPr lang="en-US"/>
              <a:t> </a:t>
            </a:r>
            <a:r>
              <a:rPr lang="en-US" err="1"/>
              <a:t>vous</a:t>
            </a:r>
            <a:r>
              <a:rPr lang="en-US"/>
              <a:t> </a:t>
            </a:r>
            <a:r>
              <a:rPr lang="en-US" err="1"/>
              <a:t>transférer</a:t>
            </a:r>
            <a:r>
              <a:rPr lang="en-US"/>
              <a:t> de </a:t>
            </a:r>
            <a:r>
              <a:rPr lang="en-US" err="1"/>
              <a:t>l'argent</a:t>
            </a:r>
          </a:p>
        </p:txBody>
      </p:sp>
      <p:pic>
        <p:nvPicPr>
          <p:cNvPr id="5" name="Picture 6" descr="Screenshot from 2017-12-17 15-21-01.png">
            <a:extLst>
              <a:ext uri="{FF2B5EF4-FFF2-40B4-BE49-F238E27FC236}">
                <a16:creationId xmlns:a16="http://schemas.microsoft.com/office/drawing/2014/main" xmlns="" id="{89D0A1D2-E7E1-4058-8238-70A807AADA75}"/>
              </a:ext>
            </a:extLst>
          </p:cNvPr>
          <p:cNvPicPr>
            <a:picLocks noChangeAspect="1"/>
          </p:cNvPicPr>
          <p:nvPr/>
        </p:nvPicPr>
        <p:blipFill rotWithShape="1">
          <a:blip r:embed="rId2"/>
          <a:srcRect t="18937" r="47300" b="41860"/>
          <a:stretch/>
        </p:blipFill>
        <p:spPr>
          <a:xfrm>
            <a:off x="266700" y="1885950"/>
            <a:ext cx="5063957" cy="2113981"/>
          </a:xfrm>
          <a:prstGeom prst="rect">
            <a:avLst/>
          </a:prstGeom>
        </p:spPr>
      </p:pic>
      <p:cxnSp>
        <p:nvCxnSpPr>
          <p:cNvPr id="17" name="Straight Arrow Connector 16">
            <a:extLst>
              <a:ext uri="{FF2B5EF4-FFF2-40B4-BE49-F238E27FC236}">
                <a16:creationId xmlns:a16="http://schemas.microsoft.com/office/drawing/2014/main" xmlns="" id="{27F7D466-E253-4200-8668-AEB4BAB40916}"/>
              </a:ext>
            </a:extLst>
          </p:cNvPr>
          <p:cNvCxnSpPr/>
          <p:nvPr/>
        </p:nvCxnSpPr>
        <p:spPr>
          <a:xfrm flipH="1" flipV="1">
            <a:off x="3848100" y="3647178"/>
            <a:ext cx="3499448" cy="5749"/>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 name="Picture 8" descr="Screenshot from 2017-12-17 15-27-14.png">
            <a:extLst>
              <a:ext uri="{FF2B5EF4-FFF2-40B4-BE49-F238E27FC236}">
                <a16:creationId xmlns:a16="http://schemas.microsoft.com/office/drawing/2014/main" xmlns="" id="{1BBD84BE-3F6C-4637-9B28-20852C9D58FA}"/>
              </a:ext>
            </a:extLst>
          </p:cNvPr>
          <p:cNvPicPr>
            <a:picLocks noChangeAspect="1"/>
          </p:cNvPicPr>
          <p:nvPr/>
        </p:nvPicPr>
        <p:blipFill rotWithShape="1">
          <a:blip r:embed="rId3"/>
          <a:srcRect t="18167" r="63756"/>
          <a:stretch/>
        </p:blipFill>
        <p:spPr>
          <a:xfrm>
            <a:off x="7388832" y="1205542"/>
            <a:ext cx="3595717" cy="4581508"/>
          </a:xfrm>
          <a:prstGeom prst="rect">
            <a:avLst/>
          </a:prstGeom>
        </p:spPr>
      </p:pic>
      <p:pic>
        <p:nvPicPr>
          <p:cNvPr id="19" name="Picture 20" descr="Screenshot from 2017-12-17 15-43-00.png">
            <a:extLst>
              <a:ext uri="{FF2B5EF4-FFF2-40B4-BE49-F238E27FC236}">
                <a16:creationId xmlns:a16="http://schemas.microsoft.com/office/drawing/2014/main" xmlns="" id="{2DE5CF3F-0C9E-478B-8B71-A5131AD9D6F8}"/>
              </a:ext>
            </a:extLst>
          </p:cNvPr>
          <p:cNvPicPr>
            <a:picLocks noChangeAspect="1"/>
          </p:cNvPicPr>
          <p:nvPr/>
        </p:nvPicPr>
        <p:blipFill rotWithShape="1">
          <a:blip r:embed="rId4"/>
          <a:srcRect l="-563" t="72222" r="58003" b="3704"/>
          <a:stretch/>
        </p:blipFill>
        <p:spPr>
          <a:xfrm>
            <a:off x="181275" y="5524500"/>
            <a:ext cx="3668474" cy="1174099"/>
          </a:xfrm>
          <a:prstGeom prst="rect">
            <a:avLst/>
          </a:prstGeom>
        </p:spPr>
      </p:pic>
      <p:sp>
        <p:nvSpPr>
          <p:cNvPr id="88" name="Titre 1">
            <a:extLst>
              <a:ext uri="{FF2B5EF4-FFF2-40B4-BE49-F238E27FC236}">
                <a16:creationId xmlns:a16="http://schemas.microsoft.com/office/drawing/2014/main" xmlns="" id="{2C49B30A-C104-49BA-9291-0A80E96CEF26}"/>
              </a:ext>
            </a:extLst>
          </p:cNvPr>
          <p:cNvSpPr txBox="1">
            <a:spLocks/>
          </p:cNvSpPr>
          <p:nvPr/>
        </p:nvSpPr>
        <p:spPr>
          <a:xfrm>
            <a:off x="5003800" y="74006"/>
            <a:ext cx="1463511" cy="2508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fr-FR" sz="1100">
                <a:solidFill>
                  <a:srgbClr val="3A3838"/>
                </a:solidFill>
                <a:latin typeface="SimHei"/>
                <a:ea typeface="SimHei"/>
              </a:rPr>
              <a:t>DEMONSTRATEUR</a:t>
            </a:r>
          </a:p>
        </p:txBody>
      </p:sp>
      <p:sp>
        <p:nvSpPr>
          <p:cNvPr id="89" name="Cube 88">
            <a:extLst>
              <a:ext uri="{FF2B5EF4-FFF2-40B4-BE49-F238E27FC236}">
                <a16:creationId xmlns:a16="http://schemas.microsoft.com/office/drawing/2014/main" xmlns="" id="{3A8508B1-A4EB-42EC-9CE1-76871BEA2DFD}"/>
              </a:ext>
            </a:extLst>
          </p:cNvPr>
          <p:cNvSpPr/>
          <p:nvPr/>
        </p:nvSpPr>
        <p:spPr>
          <a:xfrm>
            <a:off x="6470099" y="74007"/>
            <a:ext cx="242998" cy="250825"/>
          </a:xfrm>
          <a:prstGeom prst="cube">
            <a:avLst/>
          </a:prstGeom>
          <a:solidFill>
            <a:srgbClr val="227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91" name="Cube 90">
            <a:extLst>
              <a:ext uri="{FF2B5EF4-FFF2-40B4-BE49-F238E27FC236}">
                <a16:creationId xmlns:a16="http://schemas.microsoft.com/office/drawing/2014/main" xmlns="" id="{9D812AA7-9786-4C7C-BCC3-5DB0C7F58D60}"/>
              </a:ext>
            </a:extLst>
          </p:cNvPr>
          <p:cNvSpPr/>
          <p:nvPr/>
        </p:nvSpPr>
        <p:spPr>
          <a:xfrm>
            <a:off x="6848358" y="74007"/>
            <a:ext cx="242998" cy="250825"/>
          </a:xfrm>
          <a:prstGeom prst="cube">
            <a:avLst/>
          </a:prstGeom>
          <a:solidFill>
            <a:srgbClr val="227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92" name="Image 5" descr="link.png">
            <a:extLst>
              <a:ext uri="{FF2B5EF4-FFF2-40B4-BE49-F238E27FC236}">
                <a16:creationId xmlns:a16="http://schemas.microsoft.com/office/drawing/2014/main" xmlns="" id="{C6A3FA50-A854-455C-876E-33678763DDAE}"/>
              </a:ext>
            </a:extLst>
          </p:cNvPr>
          <p:cNvPicPr>
            <a:picLocks noChangeAspect="1"/>
          </p:cNvPicPr>
          <p:nvPr/>
        </p:nvPicPr>
        <p:blipFill>
          <a:blip r:embed="rId5"/>
          <a:stretch>
            <a:fillRect/>
          </a:stretch>
        </p:blipFill>
        <p:spPr>
          <a:xfrm rot="2640000">
            <a:off x="6725012" y="139791"/>
            <a:ext cx="120771" cy="122777"/>
          </a:xfrm>
          <a:prstGeom prst="rect">
            <a:avLst/>
          </a:prstGeom>
        </p:spPr>
      </p:pic>
      <p:sp>
        <p:nvSpPr>
          <p:cNvPr id="93" name="Cube 92">
            <a:extLst>
              <a:ext uri="{FF2B5EF4-FFF2-40B4-BE49-F238E27FC236}">
                <a16:creationId xmlns:a16="http://schemas.microsoft.com/office/drawing/2014/main" xmlns="" id="{C8970B09-B45E-461A-9786-4BBDBFCD467F}"/>
              </a:ext>
            </a:extLst>
          </p:cNvPr>
          <p:cNvSpPr/>
          <p:nvPr/>
        </p:nvSpPr>
        <p:spPr>
          <a:xfrm>
            <a:off x="7226617" y="74007"/>
            <a:ext cx="242998" cy="250825"/>
          </a:xfrm>
          <a:prstGeom prst="cube">
            <a:avLst/>
          </a:prstGeom>
          <a:solidFill>
            <a:srgbClr val="227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95" name="Image 5" descr="link.png">
            <a:extLst>
              <a:ext uri="{FF2B5EF4-FFF2-40B4-BE49-F238E27FC236}">
                <a16:creationId xmlns:a16="http://schemas.microsoft.com/office/drawing/2014/main" xmlns="" id="{813B7F7F-6EC6-400E-81E0-D42829468CAD}"/>
              </a:ext>
            </a:extLst>
          </p:cNvPr>
          <p:cNvPicPr>
            <a:picLocks noChangeAspect="1"/>
          </p:cNvPicPr>
          <p:nvPr/>
        </p:nvPicPr>
        <p:blipFill>
          <a:blip r:embed="rId5"/>
          <a:stretch>
            <a:fillRect/>
          </a:stretch>
        </p:blipFill>
        <p:spPr>
          <a:xfrm rot="2640000">
            <a:off x="7103271" y="139791"/>
            <a:ext cx="120771" cy="122777"/>
          </a:xfrm>
          <a:prstGeom prst="rect">
            <a:avLst/>
          </a:prstGeom>
        </p:spPr>
      </p:pic>
      <p:sp>
        <p:nvSpPr>
          <p:cNvPr id="96" name="Cube 95">
            <a:extLst>
              <a:ext uri="{FF2B5EF4-FFF2-40B4-BE49-F238E27FC236}">
                <a16:creationId xmlns:a16="http://schemas.microsoft.com/office/drawing/2014/main" xmlns="" id="{B9EB01CA-256E-41B1-AF4A-8ECC24BA6A7B}"/>
              </a:ext>
            </a:extLst>
          </p:cNvPr>
          <p:cNvSpPr/>
          <p:nvPr/>
        </p:nvSpPr>
        <p:spPr>
          <a:xfrm>
            <a:off x="7604875" y="74007"/>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97" name="Image 5" descr="link.png">
            <a:extLst>
              <a:ext uri="{FF2B5EF4-FFF2-40B4-BE49-F238E27FC236}">
                <a16:creationId xmlns:a16="http://schemas.microsoft.com/office/drawing/2014/main" xmlns="" id="{7AA7B6C2-76D2-4D0A-8768-1B182D042A5B}"/>
              </a:ext>
            </a:extLst>
          </p:cNvPr>
          <p:cNvPicPr>
            <a:picLocks noChangeAspect="1"/>
          </p:cNvPicPr>
          <p:nvPr/>
        </p:nvPicPr>
        <p:blipFill>
          <a:blip r:embed="rId5"/>
          <a:stretch>
            <a:fillRect/>
          </a:stretch>
        </p:blipFill>
        <p:spPr>
          <a:xfrm rot="2640000">
            <a:off x="7481530" y="139791"/>
            <a:ext cx="120771" cy="122777"/>
          </a:xfrm>
          <a:prstGeom prst="rect">
            <a:avLst/>
          </a:prstGeom>
        </p:spPr>
      </p:pic>
      <p:sp>
        <p:nvSpPr>
          <p:cNvPr id="98" name="Cube 97">
            <a:extLst>
              <a:ext uri="{FF2B5EF4-FFF2-40B4-BE49-F238E27FC236}">
                <a16:creationId xmlns:a16="http://schemas.microsoft.com/office/drawing/2014/main" xmlns="" id="{9A3CCD08-F66B-46F8-8E74-D74BC290A9CA}"/>
              </a:ext>
            </a:extLst>
          </p:cNvPr>
          <p:cNvSpPr/>
          <p:nvPr/>
        </p:nvSpPr>
        <p:spPr>
          <a:xfrm>
            <a:off x="7974911" y="74007"/>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99" name="Image 5" descr="link.png">
            <a:extLst>
              <a:ext uri="{FF2B5EF4-FFF2-40B4-BE49-F238E27FC236}">
                <a16:creationId xmlns:a16="http://schemas.microsoft.com/office/drawing/2014/main" xmlns="" id="{5A5C87E3-1BAA-41A8-A508-C82FFB7D8792}"/>
              </a:ext>
            </a:extLst>
          </p:cNvPr>
          <p:cNvPicPr>
            <a:picLocks noChangeAspect="1"/>
          </p:cNvPicPr>
          <p:nvPr/>
        </p:nvPicPr>
        <p:blipFill>
          <a:blip r:embed="rId5"/>
          <a:stretch>
            <a:fillRect/>
          </a:stretch>
        </p:blipFill>
        <p:spPr>
          <a:xfrm rot="2640000">
            <a:off x="7859789" y="139791"/>
            <a:ext cx="120771" cy="122777"/>
          </a:xfrm>
          <a:prstGeom prst="rect">
            <a:avLst/>
          </a:prstGeom>
        </p:spPr>
      </p:pic>
      <p:sp>
        <p:nvSpPr>
          <p:cNvPr id="100" name="Cube 99">
            <a:extLst>
              <a:ext uri="{FF2B5EF4-FFF2-40B4-BE49-F238E27FC236}">
                <a16:creationId xmlns:a16="http://schemas.microsoft.com/office/drawing/2014/main" xmlns="" id="{0B18CB83-A470-4EC4-AF98-47EDFCB759CB}"/>
              </a:ext>
            </a:extLst>
          </p:cNvPr>
          <p:cNvSpPr/>
          <p:nvPr/>
        </p:nvSpPr>
        <p:spPr>
          <a:xfrm>
            <a:off x="8361393" y="74007"/>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101" name="Image 5" descr="link.png">
            <a:extLst>
              <a:ext uri="{FF2B5EF4-FFF2-40B4-BE49-F238E27FC236}">
                <a16:creationId xmlns:a16="http://schemas.microsoft.com/office/drawing/2014/main" xmlns="" id="{68D54E4A-4303-4FD5-9C44-BAB98D2F60A1}"/>
              </a:ext>
            </a:extLst>
          </p:cNvPr>
          <p:cNvPicPr>
            <a:picLocks noChangeAspect="1"/>
          </p:cNvPicPr>
          <p:nvPr/>
        </p:nvPicPr>
        <p:blipFill>
          <a:blip r:embed="rId5"/>
          <a:stretch>
            <a:fillRect/>
          </a:stretch>
        </p:blipFill>
        <p:spPr>
          <a:xfrm rot="2640000">
            <a:off x="8229825" y="139791"/>
            <a:ext cx="120771" cy="122777"/>
          </a:xfrm>
          <a:prstGeom prst="rect">
            <a:avLst/>
          </a:prstGeom>
        </p:spPr>
      </p:pic>
      <p:sp>
        <p:nvSpPr>
          <p:cNvPr id="102" name="Cube 101">
            <a:extLst>
              <a:ext uri="{FF2B5EF4-FFF2-40B4-BE49-F238E27FC236}">
                <a16:creationId xmlns:a16="http://schemas.microsoft.com/office/drawing/2014/main" xmlns="" id="{76DF051F-0B09-4790-9954-229208895612}"/>
              </a:ext>
            </a:extLst>
          </p:cNvPr>
          <p:cNvSpPr/>
          <p:nvPr/>
        </p:nvSpPr>
        <p:spPr>
          <a:xfrm>
            <a:off x="8747875" y="74007"/>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103" name="Image 5" descr="link.png">
            <a:extLst>
              <a:ext uri="{FF2B5EF4-FFF2-40B4-BE49-F238E27FC236}">
                <a16:creationId xmlns:a16="http://schemas.microsoft.com/office/drawing/2014/main" xmlns="" id="{5E8A78FA-61F6-4ECB-89F1-E07C51370681}"/>
              </a:ext>
            </a:extLst>
          </p:cNvPr>
          <p:cNvPicPr>
            <a:picLocks noChangeAspect="1"/>
          </p:cNvPicPr>
          <p:nvPr/>
        </p:nvPicPr>
        <p:blipFill>
          <a:blip r:embed="rId5"/>
          <a:stretch>
            <a:fillRect/>
          </a:stretch>
        </p:blipFill>
        <p:spPr>
          <a:xfrm rot="2640000">
            <a:off x="8624530" y="156237"/>
            <a:ext cx="120771" cy="122777"/>
          </a:xfrm>
          <a:prstGeom prst="rect">
            <a:avLst/>
          </a:prstGeom>
        </p:spPr>
      </p:pic>
      <p:sp>
        <p:nvSpPr>
          <p:cNvPr id="104" name="Cube 103">
            <a:extLst>
              <a:ext uri="{FF2B5EF4-FFF2-40B4-BE49-F238E27FC236}">
                <a16:creationId xmlns:a16="http://schemas.microsoft.com/office/drawing/2014/main" xmlns="" id="{64C8AFB1-14C5-4F72-B37A-155E2ADBE8E4}"/>
              </a:ext>
            </a:extLst>
          </p:cNvPr>
          <p:cNvSpPr/>
          <p:nvPr/>
        </p:nvSpPr>
        <p:spPr>
          <a:xfrm>
            <a:off x="9126134" y="74007"/>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105" name="Image 5" descr="link.png">
            <a:extLst>
              <a:ext uri="{FF2B5EF4-FFF2-40B4-BE49-F238E27FC236}">
                <a16:creationId xmlns:a16="http://schemas.microsoft.com/office/drawing/2014/main" xmlns="" id="{7BC3863A-9B99-4A33-BCCA-50FE3A44BD8F}"/>
              </a:ext>
            </a:extLst>
          </p:cNvPr>
          <p:cNvPicPr>
            <a:picLocks noChangeAspect="1"/>
          </p:cNvPicPr>
          <p:nvPr/>
        </p:nvPicPr>
        <p:blipFill>
          <a:blip r:embed="rId5"/>
          <a:stretch>
            <a:fillRect/>
          </a:stretch>
        </p:blipFill>
        <p:spPr>
          <a:xfrm rot="2640000">
            <a:off x="9002789" y="156237"/>
            <a:ext cx="120771" cy="122777"/>
          </a:xfrm>
          <a:prstGeom prst="rect">
            <a:avLst/>
          </a:prstGeom>
        </p:spPr>
      </p:pic>
      <p:sp>
        <p:nvSpPr>
          <p:cNvPr id="106" name="Cube 105">
            <a:extLst>
              <a:ext uri="{FF2B5EF4-FFF2-40B4-BE49-F238E27FC236}">
                <a16:creationId xmlns:a16="http://schemas.microsoft.com/office/drawing/2014/main" xmlns="" id="{6E06DC3E-FBAD-486E-9A87-0F01ED9284B1}"/>
              </a:ext>
            </a:extLst>
          </p:cNvPr>
          <p:cNvSpPr/>
          <p:nvPr/>
        </p:nvSpPr>
        <p:spPr>
          <a:xfrm>
            <a:off x="9520840" y="74007"/>
            <a:ext cx="242998" cy="250825"/>
          </a:xfrm>
          <a:prstGeom prst="cube">
            <a:avLst/>
          </a:prstGeom>
          <a:solidFill>
            <a:srgbClr val="3293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107" name="Image 5" descr="link.png">
            <a:extLst>
              <a:ext uri="{FF2B5EF4-FFF2-40B4-BE49-F238E27FC236}">
                <a16:creationId xmlns:a16="http://schemas.microsoft.com/office/drawing/2014/main" xmlns="" id="{448672E3-2D60-40B8-8336-1CA1EC0114ED}"/>
              </a:ext>
            </a:extLst>
          </p:cNvPr>
          <p:cNvPicPr>
            <a:picLocks noChangeAspect="1"/>
          </p:cNvPicPr>
          <p:nvPr/>
        </p:nvPicPr>
        <p:blipFill>
          <a:blip r:embed="rId5"/>
          <a:stretch>
            <a:fillRect/>
          </a:stretch>
        </p:blipFill>
        <p:spPr>
          <a:xfrm rot="2640000">
            <a:off x="9389271" y="156237"/>
            <a:ext cx="120771" cy="122777"/>
          </a:xfrm>
          <a:prstGeom prst="rect">
            <a:avLst/>
          </a:prstGeom>
        </p:spPr>
      </p:pic>
      <p:sp>
        <p:nvSpPr>
          <p:cNvPr id="108" name="Cube 107">
            <a:extLst>
              <a:ext uri="{FF2B5EF4-FFF2-40B4-BE49-F238E27FC236}">
                <a16:creationId xmlns:a16="http://schemas.microsoft.com/office/drawing/2014/main" xmlns="" id="{99CD36CD-D292-4AE7-908B-138F5ED63D88}"/>
              </a:ext>
            </a:extLst>
          </p:cNvPr>
          <p:cNvSpPr/>
          <p:nvPr/>
        </p:nvSpPr>
        <p:spPr>
          <a:xfrm>
            <a:off x="9907322" y="74007"/>
            <a:ext cx="242998" cy="250825"/>
          </a:xfrm>
          <a:prstGeom prst="cube">
            <a:avLst/>
          </a:prstGeom>
          <a:solidFill>
            <a:srgbClr val="3293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109" name="Image 5" descr="link.png">
            <a:extLst>
              <a:ext uri="{FF2B5EF4-FFF2-40B4-BE49-F238E27FC236}">
                <a16:creationId xmlns:a16="http://schemas.microsoft.com/office/drawing/2014/main" xmlns="" id="{03856590-D2A4-4316-8A2B-CC2B51F1335F}"/>
              </a:ext>
            </a:extLst>
          </p:cNvPr>
          <p:cNvPicPr>
            <a:picLocks noChangeAspect="1"/>
          </p:cNvPicPr>
          <p:nvPr/>
        </p:nvPicPr>
        <p:blipFill>
          <a:blip r:embed="rId5"/>
          <a:stretch>
            <a:fillRect/>
          </a:stretch>
        </p:blipFill>
        <p:spPr>
          <a:xfrm rot="2640000">
            <a:off x="9775753" y="139791"/>
            <a:ext cx="120771" cy="122777"/>
          </a:xfrm>
          <a:prstGeom prst="rect">
            <a:avLst/>
          </a:prstGeom>
        </p:spPr>
      </p:pic>
      <p:sp>
        <p:nvSpPr>
          <p:cNvPr id="110" name="Cube 109">
            <a:extLst>
              <a:ext uri="{FF2B5EF4-FFF2-40B4-BE49-F238E27FC236}">
                <a16:creationId xmlns:a16="http://schemas.microsoft.com/office/drawing/2014/main" xmlns="" id="{8BC43733-FEDD-48FC-B60C-A52226C0D8B7}"/>
              </a:ext>
            </a:extLst>
          </p:cNvPr>
          <p:cNvSpPr/>
          <p:nvPr/>
        </p:nvSpPr>
        <p:spPr>
          <a:xfrm>
            <a:off x="10269134" y="74007"/>
            <a:ext cx="242998" cy="250825"/>
          </a:xfrm>
          <a:prstGeom prst="cube">
            <a:avLst/>
          </a:prstGeom>
          <a:solidFill>
            <a:srgbClr val="FFC10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111" name="Image 5" descr="link.png">
            <a:extLst>
              <a:ext uri="{FF2B5EF4-FFF2-40B4-BE49-F238E27FC236}">
                <a16:creationId xmlns:a16="http://schemas.microsoft.com/office/drawing/2014/main" xmlns="" id="{B704DCC7-50B4-4935-991D-3FAA77877F21}"/>
              </a:ext>
            </a:extLst>
          </p:cNvPr>
          <p:cNvPicPr>
            <a:picLocks noChangeAspect="1"/>
          </p:cNvPicPr>
          <p:nvPr/>
        </p:nvPicPr>
        <p:blipFill>
          <a:blip r:embed="rId5"/>
          <a:stretch>
            <a:fillRect/>
          </a:stretch>
        </p:blipFill>
        <p:spPr>
          <a:xfrm rot="2640000">
            <a:off x="10145789" y="139791"/>
            <a:ext cx="120771" cy="122777"/>
          </a:xfrm>
          <a:prstGeom prst="rect">
            <a:avLst/>
          </a:prstGeom>
        </p:spPr>
      </p:pic>
      <p:sp>
        <p:nvSpPr>
          <p:cNvPr id="112" name="Cube 111">
            <a:extLst>
              <a:ext uri="{FF2B5EF4-FFF2-40B4-BE49-F238E27FC236}">
                <a16:creationId xmlns:a16="http://schemas.microsoft.com/office/drawing/2014/main" xmlns="" id="{3F50F604-FF67-48FD-8074-A75976244D1F}"/>
              </a:ext>
            </a:extLst>
          </p:cNvPr>
          <p:cNvSpPr/>
          <p:nvPr/>
        </p:nvSpPr>
        <p:spPr>
          <a:xfrm>
            <a:off x="10655617" y="74007"/>
            <a:ext cx="242998" cy="250825"/>
          </a:xfrm>
          <a:prstGeom prst="cube">
            <a:avLst/>
          </a:prstGeom>
          <a:solidFill>
            <a:srgbClr val="FFC10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113" name="Image 5" descr="link.png">
            <a:extLst>
              <a:ext uri="{FF2B5EF4-FFF2-40B4-BE49-F238E27FC236}">
                <a16:creationId xmlns:a16="http://schemas.microsoft.com/office/drawing/2014/main" xmlns="" id="{EA838AA0-02C9-40E6-9339-F19E10378234}"/>
              </a:ext>
            </a:extLst>
          </p:cNvPr>
          <p:cNvPicPr>
            <a:picLocks noChangeAspect="1"/>
          </p:cNvPicPr>
          <p:nvPr/>
        </p:nvPicPr>
        <p:blipFill>
          <a:blip r:embed="rId5"/>
          <a:stretch>
            <a:fillRect/>
          </a:stretch>
        </p:blipFill>
        <p:spPr>
          <a:xfrm rot="2640000">
            <a:off x="10532271" y="139791"/>
            <a:ext cx="120771" cy="122777"/>
          </a:xfrm>
          <a:prstGeom prst="rect">
            <a:avLst/>
          </a:prstGeom>
        </p:spPr>
      </p:pic>
      <p:sp>
        <p:nvSpPr>
          <p:cNvPr id="114" name="Cube 113">
            <a:extLst>
              <a:ext uri="{FF2B5EF4-FFF2-40B4-BE49-F238E27FC236}">
                <a16:creationId xmlns:a16="http://schemas.microsoft.com/office/drawing/2014/main" xmlns="" id="{3F2A5BA6-3F4D-4207-96A2-24E648360713}"/>
              </a:ext>
            </a:extLst>
          </p:cNvPr>
          <p:cNvSpPr/>
          <p:nvPr/>
        </p:nvSpPr>
        <p:spPr>
          <a:xfrm>
            <a:off x="11025652" y="74007"/>
            <a:ext cx="242998" cy="250825"/>
          </a:xfrm>
          <a:prstGeom prst="cube">
            <a:avLst/>
          </a:prstGeom>
          <a:solidFill>
            <a:srgbClr val="FFC10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115" name="Image 5" descr="link.png">
            <a:extLst>
              <a:ext uri="{FF2B5EF4-FFF2-40B4-BE49-F238E27FC236}">
                <a16:creationId xmlns:a16="http://schemas.microsoft.com/office/drawing/2014/main" xmlns="" id="{4CD39150-81D7-4863-9088-E425D15139F0}"/>
              </a:ext>
            </a:extLst>
          </p:cNvPr>
          <p:cNvPicPr>
            <a:picLocks noChangeAspect="1"/>
          </p:cNvPicPr>
          <p:nvPr/>
        </p:nvPicPr>
        <p:blipFill>
          <a:blip r:embed="rId5"/>
          <a:stretch>
            <a:fillRect/>
          </a:stretch>
        </p:blipFill>
        <p:spPr>
          <a:xfrm rot="2640000">
            <a:off x="10910530" y="139791"/>
            <a:ext cx="120771" cy="122777"/>
          </a:xfrm>
          <a:prstGeom prst="rect">
            <a:avLst/>
          </a:prstGeom>
        </p:spPr>
      </p:pic>
      <p:pic>
        <p:nvPicPr>
          <p:cNvPr id="116" name="Image 5" descr="link.png">
            <a:extLst>
              <a:ext uri="{FF2B5EF4-FFF2-40B4-BE49-F238E27FC236}">
                <a16:creationId xmlns:a16="http://schemas.microsoft.com/office/drawing/2014/main" xmlns="" id="{30591670-55BA-4140-9289-DE5190EBBF38}"/>
              </a:ext>
            </a:extLst>
          </p:cNvPr>
          <p:cNvPicPr>
            <a:picLocks noChangeAspect="1"/>
          </p:cNvPicPr>
          <p:nvPr/>
        </p:nvPicPr>
        <p:blipFill>
          <a:blip r:embed="rId5"/>
          <a:stretch>
            <a:fillRect/>
          </a:stretch>
        </p:blipFill>
        <p:spPr>
          <a:xfrm rot="2640000">
            <a:off x="11280566" y="139791"/>
            <a:ext cx="120771" cy="122777"/>
          </a:xfrm>
          <a:prstGeom prst="rect">
            <a:avLst/>
          </a:prstGeom>
        </p:spPr>
      </p:pic>
      <p:sp>
        <p:nvSpPr>
          <p:cNvPr id="117" name="Cube 116">
            <a:extLst>
              <a:ext uri="{FF2B5EF4-FFF2-40B4-BE49-F238E27FC236}">
                <a16:creationId xmlns:a16="http://schemas.microsoft.com/office/drawing/2014/main" xmlns="" id="{3F1BB006-E431-4B22-985C-236C98FCD048}"/>
              </a:ext>
            </a:extLst>
          </p:cNvPr>
          <p:cNvSpPr/>
          <p:nvPr/>
        </p:nvSpPr>
        <p:spPr>
          <a:xfrm>
            <a:off x="11429999" y="74007"/>
            <a:ext cx="242998" cy="250825"/>
          </a:xfrm>
          <a:prstGeom prst="cube">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118" name="Cube 117">
            <a:extLst>
              <a:ext uri="{FF2B5EF4-FFF2-40B4-BE49-F238E27FC236}">
                <a16:creationId xmlns:a16="http://schemas.microsoft.com/office/drawing/2014/main" xmlns="" id="{E7379647-73E0-4496-9494-5827D7C79C7A}"/>
              </a:ext>
            </a:extLst>
          </p:cNvPr>
          <p:cNvSpPr/>
          <p:nvPr/>
        </p:nvSpPr>
        <p:spPr>
          <a:xfrm>
            <a:off x="11816482" y="74007"/>
            <a:ext cx="242998" cy="250825"/>
          </a:xfrm>
          <a:prstGeom prst="cube">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119" name="Image 5" descr="link.png">
            <a:extLst>
              <a:ext uri="{FF2B5EF4-FFF2-40B4-BE49-F238E27FC236}">
                <a16:creationId xmlns:a16="http://schemas.microsoft.com/office/drawing/2014/main" xmlns="" id="{2A29F7A1-1606-4117-A74B-6E1F018C183B}"/>
              </a:ext>
            </a:extLst>
          </p:cNvPr>
          <p:cNvPicPr>
            <a:picLocks noChangeAspect="1"/>
          </p:cNvPicPr>
          <p:nvPr/>
        </p:nvPicPr>
        <p:blipFill>
          <a:blip r:embed="rId5"/>
          <a:stretch>
            <a:fillRect/>
          </a:stretch>
        </p:blipFill>
        <p:spPr>
          <a:xfrm rot="2640000">
            <a:off x="11693136" y="156237"/>
            <a:ext cx="120771" cy="122777"/>
          </a:xfrm>
          <a:prstGeom prst="rect">
            <a:avLst/>
          </a:prstGeom>
        </p:spPr>
      </p:pic>
      <p:sp>
        <p:nvSpPr>
          <p:cNvPr id="9" name="Espace réservé du numéro de diapositive 8"/>
          <p:cNvSpPr>
            <a:spLocks noGrp="1"/>
          </p:cNvSpPr>
          <p:nvPr>
            <p:ph type="sldNum" sz="quarter" idx="12"/>
          </p:nvPr>
        </p:nvSpPr>
        <p:spPr/>
        <p:txBody>
          <a:bodyPr/>
          <a:lstStyle/>
          <a:p>
            <a:fld id="{27C6CCC6-2BE5-4E42-96A4-D1E8E81A3D8E}" type="slidenum">
              <a:rPr lang="de-DE" smtClean="0"/>
              <a:t>25</a:t>
            </a:fld>
            <a:endParaRPr lang="de-DE"/>
          </a:p>
        </p:txBody>
      </p:sp>
      <p:sp>
        <p:nvSpPr>
          <p:cNvPr id="10" name="Espace réservé du pied de page 9"/>
          <p:cNvSpPr>
            <a:spLocks noGrp="1"/>
          </p:cNvSpPr>
          <p:nvPr>
            <p:ph type="ftr" sz="quarter" idx="11"/>
          </p:nvPr>
        </p:nvSpPr>
        <p:spPr/>
        <p:txBody>
          <a:bodyPr/>
          <a:lstStyle/>
          <a:p>
            <a:r>
              <a:rPr lang="fr-FR"/>
              <a:t>P2018 | PX504 - Projet innovation  |  PROJET K | GROUPE 7 | 19/12/2018</a:t>
            </a:r>
            <a:endParaRPr lang="de-DE"/>
          </a:p>
        </p:txBody>
      </p:sp>
    </p:spTree>
    <p:extLst>
      <p:ext uri="{BB962C8B-B14F-4D97-AF65-F5344CB8AC3E}">
        <p14:creationId xmlns:p14="http://schemas.microsoft.com/office/powerpoint/2010/main" val="31349563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BF9C323-29FB-43A0-938D-A6EBA6CD62DE}"/>
              </a:ext>
            </a:extLst>
          </p:cNvPr>
          <p:cNvSpPr>
            <a:spLocks noGrp="1"/>
          </p:cNvSpPr>
          <p:nvPr>
            <p:ph type="title"/>
          </p:nvPr>
        </p:nvSpPr>
        <p:spPr>
          <a:xfrm>
            <a:off x="0" y="47625"/>
            <a:ext cx="10515600" cy="1325563"/>
          </a:xfrm>
        </p:spPr>
        <p:txBody>
          <a:bodyPr>
            <a:normAutofit/>
          </a:bodyPr>
          <a:lstStyle/>
          <a:p>
            <a:r>
              <a:rPr lang="fr-FR" sz="7200">
                <a:solidFill>
                  <a:schemeClr val="tx1">
                    <a:lumMod val="75000"/>
                    <a:lumOff val="25000"/>
                  </a:schemeClr>
                </a:solidFill>
                <a:latin typeface="Bauhaus 93" panose="04030905020B02020C02" pitchFamily="82" charset="0"/>
              </a:rPr>
              <a:t>BLOCKCHAIN</a:t>
            </a:r>
          </a:p>
        </p:txBody>
      </p:sp>
      <p:pic>
        <p:nvPicPr>
          <p:cNvPr id="4" name="Image 4" descr="Résultat de recherche d'images pour &quot;inp esisar&quot;">
            <a:extLst>
              <a:ext uri="{FF2B5EF4-FFF2-40B4-BE49-F238E27FC236}">
                <a16:creationId xmlns:a16="http://schemas.microsoft.com/office/drawing/2014/main" xmlns="" id="{386EED90-EE54-461E-9C14-0D579C1D0C25}"/>
              </a:ext>
            </a:extLst>
          </p:cNvPr>
          <p:cNvPicPr>
            <a:picLocks noChangeAspect="1"/>
          </p:cNvPicPr>
          <p:nvPr/>
        </p:nvPicPr>
        <p:blipFill>
          <a:blip r:embed="rId2"/>
          <a:stretch>
            <a:fillRect/>
          </a:stretch>
        </p:blipFill>
        <p:spPr>
          <a:xfrm>
            <a:off x="10109673" y="47625"/>
            <a:ext cx="1933575" cy="1143000"/>
          </a:xfrm>
          <a:prstGeom prst="rect">
            <a:avLst/>
          </a:prstGeom>
        </p:spPr>
      </p:pic>
      <p:pic>
        <p:nvPicPr>
          <p:cNvPr id="6" name="Image 6" descr="Capture d’écran 2017-12-15 à 06.50.28.png">
            <a:extLst>
              <a:ext uri="{FF2B5EF4-FFF2-40B4-BE49-F238E27FC236}">
                <a16:creationId xmlns:a16="http://schemas.microsoft.com/office/drawing/2014/main" xmlns="" id="{8CAA521E-FA67-451A-A424-C9C4643A5B21}"/>
              </a:ext>
            </a:extLst>
          </p:cNvPr>
          <p:cNvPicPr>
            <a:picLocks noChangeAspect="1"/>
          </p:cNvPicPr>
          <p:nvPr/>
        </p:nvPicPr>
        <p:blipFill>
          <a:blip r:embed="rId3"/>
          <a:stretch>
            <a:fillRect/>
          </a:stretch>
        </p:blipFill>
        <p:spPr>
          <a:xfrm>
            <a:off x="9414097" y="1323975"/>
            <a:ext cx="2744190" cy="3324225"/>
          </a:xfrm>
          <a:prstGeom prst="rect">
            <a:avLst/>
          </a:prstGeom>
        </p:spPr>
      </p:pic>
      <p:sp>
        <p:nvSpPr>
          <p:cNvPr id="3" name="Titre 1">
            <a:extLst>
              <a:ext uri="{FF2B5EF4-FFF2-40B4-BE49-F238E27FC236}">
                <a16:creationId xmlns:a16="http://schemas.microsoft.com/office/drawing/2014/main" xmlns="" id="{E8625693-9EC0-4DBA-8418-47197F3E038A}"/>
              </a:ext>
            </a:extLst>
          </p:cNvPr>
          <p:cNvSpPr txBox="1">
            <a:spLocks/>
          </p:cNvSpPr>
          <p:nvPr/>
        </p:nvSpPr>
        <p:spPr>
          <a:xfrm>
            <a:off x="3330523" y="2073038"/>
            <a:ext cx="5574039" cy="1325563"/>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a:solidFill>
                  <a:srgbClr val="3F3F3F"/>
                </a:solidFill>
                <a:latin typeface="Century Gothic" panose="020B0502020202020204" pitchFamily="34" charset="0"/>
              </a:rPr>
              <a:t>Merci</a:t>
            </a:r>
          </a:p>
          <a:p>
            <a:endParaRPr lang="fr-FR">
              <a:solidFill>
                <a:srgbClr val="3F3F3F"/>
              </a:solidFill>
              <a:latin typeface="Century Gothic" panose="020B0502020202020204" pitchFamily="34" charset="0"/>
            </a:endParaRPr>
          </a:p>
          <a:p>
            <a:pPr algn="ctr"/>
            <a:r>
              <a:rPr lang="fr-FR">
                <a:solidFill>
                  <a:srgbClr val="3F3F3F"/>
                </a:solidFill>
                <a:latin typeface="Century Gothic" panose="020B0502020202020204" pitchFamily="34" charset="0"/>
              </a:rPr>
              <a:t>QUESTIONS?</a:t>
            </a:r>
          </a:p>
        </p:txBody>
      </p:sp>
      <p:sp>
        <p:nvSpPr>
          <p:cNvPr id="5" name="Espace réservé du numéro de diapositive 4"/>
          <p:cNvSpPr>
            <a:spLocks noGrp="1"/>
          </p:cNvSpPr>
          <p:nvPr>
            <p:ph type="sldNum" sz="quarter" idx="12"/>
          </p:nvPr>
        </p:nvSpPr>
        <p:spPr/>
        <p:txBody>
          <a:bodyPr/>
          <a:lstStyle/>
          <a:p>
            <a:fld id="{27C6CCC6-2BE5-4E42-96A4-D1E8E81A3D8E}" type="slidenum">
              <a:rPr lang="de-DE" smtClean="0"/>
              <a:t>26</a:t>
            </a:fld>
            <a:endParaRPr lang="de-DE"/>
          </a:p>
        </p:txBody>
      </p:sp>
      <p:sp>
        <p:nvSpPr>
          <p:cNvPr id="7" name="Espace réservé du pied de page 6"/>
          <p:cNvSpPr>
            <a:spLocks noGrp="1"/>
          </p:cNvSpPr>
          <p:nvPr>
            <p:ph type="ftr" sz="quarter" idx="11"/>
          </p:nvPr>
        </p:nvSpPr>
        <p:spPr/>
        <p:txBody>
          <a:bodyPr/>
          <a:lstStyle/>
          <a:p>
            <a:r>
              <a:rPr lang="fr-FR"/>
              <a:t>P2018 | PX504 - Projet innovation  |  PROJET K | GROUPE 7 | 19/12/2018</a:t>
            </a:r>
            <a:endParaRPr lang="de-DE"/>
          </a:p>
        </p:txBody>
      </p:sp>
      <p:sp>
        <p:nvSpPr>
          <p:cNvPr id="9" name="Cube 8">
            <a:extLst>
              <a:ext uri="{FF2B5EF4-FFF2-40B4-BE49-F238E27FC236}">
                <a16:creationId xmlns:a16="http://schemas.microsoft.com/office/drawing/2014/main" xmlns="" id="{3A8508B1-A4EB-42EC-9CE1-76871BEA2DFD}"/>
              </a:ext>
            </a:extLst>
          </p:cNvPr>
          <p:cNvSpPr/>
          <p:nvPr/>
        </p:nvSpPr>
        <p:spPr>
          <a:xfrm>
            <a:off x="3339549" y="3741977"/>
            <a:ext cx="242998" cy="250825"/>
          </a:xfrm>
          <a:prstGeom prst="cube">
            <a:avLst/>
          </a:prstGeom>
          <a:solidFill>
            <a:srgbClr val="227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10" name="Cube 9">
            <a:extLst>
              <a:ext uri="{FF2B5EF4-FFF2-40B4-BE49-F238E27FC236}">
                <a16:creationId xmlns:a16="http://schemas.microsoft.com/office/drawing/2014/main" xmlns="" id="{9D812AA7-9786-4C7C-BCC3-5DB0C7F58D60}"/>
              </a:ext>
            </a:extLst>
          </p:cNvPr>
          <p:cNvSpPr/>
          <p:nvPr/>
        </p:nvSpPr>
        <p:spPr>
          <a:xfrm>
            <a:off x="3717808" y="3741977"/>
            <a:ext cx="242998" cy="250825"/>
          </a:xfrm>
          <a:prstGeom prst="cube">
            <a:avLst/>
          </a:prstGeom>
          <a:solidFill>
            <a:srgbClr val="227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11" name="Image 5" descr="link.png">
            <a:extLst>
              <a:ext uri="{FF2B5EF4-FFF2-40B4-BE49-F238E27FC236}">
                <a16:creationId xmlns:a16="http://schemas.microsoft.com/office/drawing/2014/main" xmlns="" id="{C6A3FA50-A854-455C-876E-33678763DDAE}"/>
              </a:ext>
            </a:extLst>
          </p:cNvPr>
          <p:cNvPicPr>
            <a:picLocks noChangeAspect="1"/>
          </p:cNvPicPr>
          <p:nvPr/>
        </p:nvPicPr>
        <p:blipFill>
          <a:blip r:embed="rId4"/>
          <a:stretch>
            <a:fillRect/>
          </a:stretch>
        </p:blipFill>
        <p:spPr>
          <a:xfrm rot="2640000">
            <a:off x="3594462" y="3807761"/>
            <a:ext cx="120771" cy="122777"/>
          </a:xfrm>
          <a:prstGeom prst="rect">
            <a:avLst/>
          </a:prstGeom>
        </p:spPr>
      </p:pic>
      <p:sp>
        <p:nvSpPr>
          <p:cNvPr id="12" name="Cube 11">
            <a:extLst>
              <a:ext uri="{FF2B5EF4-FFF2-40B4-BE49-F238E27FC236}">
                <a16:creationId xmlns:a16="http://schemas.microsoft.com/office/drawing/2014/main" xmlns="" id="{C8970B09-B45E-461A-9786-4BBDBFCD467F}"/>
              </a:ext>
            </a:extLst>
          </p:cNvPr>
          <p:cNvSpPr/>
          <p:nvPr/>
        </p:nvSpPr>
        <p:spPr>
          <a:xfrm>
            <a:off x="4096067" y="3741977"/>
            <a:ext cx="242998" cy="250825"/>
          </a:xfrm>
          <a:prstGeom prst="cube">
            <a:avLst/>
          </a:prstGeom>
          <a:solidFill>
            <a:srgbClr val="227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13" name="Image 5" descr="link.png">
            <a:extLst>
              <a:ext uri="{FF2B5EF4-FFF2-40B4-BE49-F238E27FC236}">
                <a16:creationId xmlns:a16="http://schemas.microsoft.com/office/drawing/2014/main" xmlns="" id="{813B7F7F-6EC6-400E-81E0-D42829468CAD}"/>
              </a:ext>
            </a:extLst>
          </p:cNvPr>
          <p:cNvPicPr>
            <a:picLocks noChangeAspect="1"/>
          </p:cNvPicPr>
          <p:nvPr/>
        </p:nvPicPr>
        <p:blipFill>
          <a:blip r:embed="rId4"/>
          <a:stretch>
            <a:fillRect/>
          </a:stretch>
        </p:blipFill>
        <p:spPr>
          <a:xfrm rot="2640000">
            <a:off x="3972721" y="3807761"/>
            <a:ext cx="120771" cy="122777"/>
          </a:xfrm>
          <a:prstGeom prst="rect">
            <a:avLst/>
          </a:prstGeom>
        </p:spPr>
      </p:pic>
      <p:sp>
        <p:nvSpPr>
          <p:cNvPr id="14" name="Cube 13">
            <a:extLst>
              <a:ext uri="{FF2B5EF4-FFF2-40B4-BE49-F238E27FC236}">
                <a16:creationId xmlns:a16="http://schemas.microsoft.com/office/drawing/2014/main" xmlns="" id="{B9EB01CA-256E-41B1-AF4A-8ECC24BA6A7B}"/>
              </a:ext>
            </a:extLst>
          </p:cNvPr>
          <p:cNvSpPr/>
          <p:nvPr/>
        </p:nvSpPr>
        <p:spPr>
          <a:xfrm>
            <a:off x="4474325" y="3741977"/>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15" name="Image 5" descr="link.png">
            <a:extLst>
              <a:ext uri="{FF2B5EF4-FFF2-40B4-BE49-F238E27FC236}">
                <a16:creationId xmlns:a16="http://schemas.microsoft.com/office/drawing/2014/main" xmlns="" id="{7AA7B6C2-76D2-4D0A-8768-1B182D042A5B}"/>
              </a:ext>
            </a:extLst>
          </p:cNvPr>
          <p:cNvPicPr>
            <a:picLocks noChangeAspect="1"/>
          </p:cNvPicPr>
          <p:nvPr/>
        </p:nvPicPr>
        <p:blipFill>
          <a:blip r:embed="rId4"/>
          <a:stretch>
            <a:fillRect/>
          </a:stretch>
        </p:blipFill>
        <p:spPr>
          <a:xfrm rot="2640000">
            <a:off x="4350980" y="3807761"/>
            <a:ext cx="120771" cy="122777"/>
          </a:xfrm>
          <a:prstGeom prst="rect">
            <a:avLst/>
          </a:prstGeom>
        </p:spPr>
      </p:pic>
      <p:sp>
        <p:nvSpPr>
          <p:cNvPr id="16" name="Cube 15">
            <a:extLst>
              <a:ext uri="{FF2B5EF4-FFF2-40B4-BE49-F238E27FC236}">
                <a16:creationId xmlns:a16="http://schemas.microsoft.com/office/drawing/2014/main" xmlns="" id="{9A3CCD08-F66B-46F8-8E74-D74BC290A9CA}"/>
              </a:ext>
            </a:extLst>
          </p:cNvPr>
          <p:cNvSpPr/>
          <p:nvPr/>
        </p:nvSpPr>
        <p:spPr>
          <a:xfrm>
            <a:off x="4844361" y="3741977"/>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17" name="Image 5" descr="link.png">
            <a:extLst>
              <a:ext uri="{FF2B5EF4-FFF2-40B4-BE49-F238E27FC236}">
                <a16:creationId xmlns:a16="http://schemas.microsoft.com/office/drawing/2014/main" xmlns="" id="{5A5C87E3-1BAA-41A8-A508-C82FFB7D8792}"/>
              </a:ext>
            </a:extLst>
          </p:cNvPr>
          <p:cNvPicPr>
            <a:picLocks noChangeAspect="1"/>
          </p:cNvPicPr>
          <p:nvPr/>
        </p:nvPicPr>
        <p:blipFill>
          <a:blip r:embed="rId4"/>
          <a:stretch>
            <a:fillRect/>
          </a:stretch>
        </p:blipFill>
        <p:spPr>
          <a:xfrm rot="2640000">
            <a:off x="4729239" y="3807761"/>
            <a:ext cx="120771" cy="122777"/>
          </a:xfrm>
          <a:prstGeom prst="rect">
            <a:avLst/>
          </a:prstGeom>
        </p:spPr>
      </p:pic>
      <p:sp>
        <p:nvSpPr>
          <p:cNvPr id="18" name="Cube 17">
            <a:extLst>
              <a:ext uri="{FF2B5EF4-FFF2-40B4-BE49-F238E27FC236}">
                <a16:creationId xmlns:a16="http://schemas.microsoft.com/office/drawing/2014/main" xmlns="" id="{0B18CB83-A470-4EC4-AF98-47EDFCB759CB}"/>
              </a:ext>
            </a:extLst>
          </p:cNvPr>
          <p:cNvSpPr/>
          <p:nvPr/>
        </p:nvSpPr>
        <p:spPr>
          <a:xfrm>
            <a:off x="5230843" y="3741977"/>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19" name="Image 5" descr="link.png">
            <a:extLst>
              <a:ext uri="{FF2B5EF4-FFF2-40B4-BE49-F238E27FC236}">
                <a16:creationId xmlns:a16="http://schemas.microsoft.com/office/drawing/2014/main" xmlns="" id="{68D54E4A-4303-4FD5-9C44-BAB98D2F60A1}"/>
              </a:ext>
            </a:extLst>
          </p:cNvPr>
          <p:cNvPicPr>
            <a:picLocks noChangeAspect="1"/>
          </p:cNvPicPr>
          <p:nvPr/>
        </p:nvPicPr>
        <p:blipFill>
          <a:blip r:embed="rId4"/>
          <a:stretch>
            <a:fillRect/>
          </a:stretch>
        </p:blipFill>
        <p:spPr>
          <a:xfrm rot="2640000">
            <a:off x="5099275" y="3807761"/>
            <a:ext cx="120771" cy="122777"/>
          </a:xfrm>
          <a:prstGeom prst="rect">
            <a:avLst/>
          </a:prstGeom>
        </p:spPr>
      </p:pic>
      <p:sp>
        <p:nvSpPr>
          <p:cNvPr id="20" name="Cube 19">
            <a:extLst>
              <a:ext uri="{FF2B5EF4-FFF2-40B4-BE49-F238E27FC236}">
                <a16:creationId xmlns:a16="http://schemas.microsoft.com/office/drawing/2014/main" xmlns="" id="{76DF051F-0B09-4790-9954-229208895612}"/>
              </a:ext>
            </a:extLst>
          </p:cNvPr>
          <p:cNvSpPr/>
          <p:nvPr/>
        </p:nvSpPr>
        <p:spPr>
          <a:xfrm>
            <a:off x="5617325" y="3741977"/>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21" name="Image 5" descr="link.png">
            <a:extLst>
              <a:ext uri="{FF2B5EF4-FFF2-40B4-BE49-F238E27FC236}">
                <a16:creationId xmlns:a16="http://schemas.microsoft.com/office/drawing/2014/main" xmlns="" id="{5E8A78FA-61F6-4ECB-89F1-E07C51370681}"/>
              </a:ext>
            </a:extLst>
          </p:cNvPr>
          <p:cNvPicPr>
            <a:picLocks noChangeAspect="1"/>
          </p:cNvPicPr>
          <p:nvPr/>
        </p:nvPicPr>
        <p:blipFill>
          <a:blip r:embed="rId4"/>
          <a:stretch>
            <a:fillRect/>
          </a:stretch>
        </p:blipFill>
        <p:spPr>
          <a:xfrm rot="2640000">
            <a:off x="5493980" y="3824207"/>
            <a:ext cx="120771" cy="122777"/>
          </a:xfrm>
          <a:prstGeom prst="rect">
            <a:avLst/>
          </a:prstGeom>
        </p:spPr>
      </p:pic>
      <p:sp>
        <p:nvSpPr>
          <p:cNvPr id="22" name="Cube 21">
            <a:extLst>
              <a:ext uri="{FF2B5EF4-FFF2-40B4-BE49-F238E27FC236}">
                <a16:creationId xmlns:a16="http://schemas.microsoft.com/office/drawing/2014/main" xmlns="" id="{64C8AFB1-14C5-4F72-B37A-155E2ADBE8E4}"/>
              </a:ext>
            </a:extLst>
          </p:cNvPr>
          <p:cNvSpPr/>
          <p:nvPr/>
        </p:nvSpPr>
        <p:spPr>
          <a:xfrm>
            <a:off x="5995584" y="3741977"/>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23" name="Image 5" descr="link.png">
            <a:extLst>
              <a:ext uri="{FF2B5EF4-FFF2-40B4-BE49-F238E27FC236}">
                <a16:creationId xmlns:a16="http://schemas.microsoft.com/office/drawing/2014/main" xmlns="" id="{7BC3863A-9B99-4A33-BCCA-50FE3A44BD8F}"/>
              </a:ext>
            </a:extLst>
          </p:cNvPr>
          <p:cNvPicPr>
            <a:picLocks noChangeAspect="1"/>
          </p:cNvPicPr>
          <p:nvPr/>
        </p:nvPicPr>
        <p:blipFill>
          <a:blip r:embed="rId4"/>
          <a:stretch>
            <a:fillRect/>
          </a:stretch>
        </p:blipFill>
        <p:spPr>
          <a:xfrm rot="2640000">
            <a:off x="5872239" y="3824207"/>
            <a:ext cx="120771" cy="122777"/>
          </a:xfrm>
          <a:prstGeom prst="rect">
            <a:avLst/>
          </a:prstGeom>
        </p:spPr>
      </p:pic>
      <p:sp>
        <p:nvSpPr>
          <p:cNvPr id="24" name="Cube 23">
            <a:extLst>
              <a:ext uri="{FF2B5EF4-FFF2-40B4-BE49-F238E27FC236}">
                <a16:creationId xmlns:a16="http://schemas.microsoft.com/office/drawing/2014/main" xmlns="" id="{6E06DC3E-FBAD-486E-9A87-0F01ED9284B1}"/>
              </a:ext>
            </a:extLst>
          </p:cNvPr>
          <p:cNvSpPr/>
          <p:nvPr/>
        </p:nvSpPr>
        <p:spPr>
          <a:xfrm>
            <a:off x="6390290" y="3741977"/>
            <a:ext cx="242998" cy="250825"/>
          </a:xfrm>
          <a:prstGeom prst="cube">
            <a:avLst/>
          </a:prstGeom>
          <a:solidFill>
            <a:srgbClr val="3293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25" name="Image 5" descr="link.png">
            <a:extLst>
              <a:ext uri="{FF2B5EF4-FFF2-40B4-BE49-F238E27FC236}">
                <a16:creationId xmlns:a16="http://schemas.microsoft.com/office/drawing/2014/main" xmlns="" id="{448672E3-2D60-40B8-8336-1CA1EC0114ED}"/>
              </a:ext>
            </a:extLst>
          </p:cNvPr>
          <p:cNvPicPr>
            <a:picLocks noChangeAspect="1"/>
          </p:cNvPicPr>
          <p:nvPr/>
        </p:nvPicPr>
        <p:blipFill>
          <a:blip r:embed="rId4"/>
          <a:stretch>
            <a:fillRect/>
          </a:stretch>
        </p:blipFill>
        <p:spPr>
          <a:xfrm rot="2640000">
            <a:off x="6258721" y="3824207"/>
            <a:ext cx="120771" cy="122777"/>
          </a:xfrm>
          <a:prstGeom prst="rect">
            <a:avLst/>
          </a:prstGeom>
        </p:spPr>
      </p:pic>
      <p:sp>
        <p:nvSpPr>
          <p:cNvPr id="26" name="Cube 25">
            <a:extLst>
              <a:ext uri="{FF2B5EF4-FFF2-40B4-BE49-F238E27FC236}">
                <a16:creationId xmlns:a16="http://schemas.microsoft.com/office/drawing/2014/main" xmlns="" id="{99CD36CD-D292-4AE7-908B-138F5ED63D88}"/>
              </a:ext>
            </a:extLst>
          </p:cNvPr>
          <p:cNvSpPr/>
          <p:nvPr/>
        </p:nvSpPr>
        <p:spPr>
          <a:xfrm>
            <a:off x="6776772" y="3741977"/>
            <a:ext cx="242998" cy="250825"/>
          </a:xfrm>
          <a:prstGeom prst="cube">
            <a:avLst/>
          </a:prstGeom>
          <a:solidFill>
            <a:srgbClr val="3293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27" name="Image 5" descr="link.png">
            <a:extLst>
              <a:ext uri="{FF2B5EF4-FFF2-40B4-BE49-F238E27FC236}">
                <a16:creationId xmlns:a16="http://schemas.microsoft.com/office/drawing/2014/main" xmlns="" id="{03856590-D2A4-4316-8A2B-CC2B51F1335F}"/>
              </a:ext>
            </a:extLst>
          </p:cNvPr>
          <p:cNvPicPr>
            <a:picLocks noChangeAspect="1"/>
          </p:cNvPicPr>
          <p:nvPr/>
        </p:nvPicPr>
        <p:blipFill>
          <a:blip r:embed="rId4"/>
          <a:stretch>
            <a:fillRect/>
          </a:stretch>
        </p:blipFill>
        <p:spPr>
          <a:xfrm rot="2640000">
            <a:off x="6645203" y="3807761"/>
            <a:ext cx="120771" cy="122777"/>
          </a:xfrm>
          <a:prstGeom prst="rect">
            <a:avLst/>
          </a:prstGeom>
        </p:spPr>
      </p:pic>
      <p:sp>
        <p:nvSpPr>
          <p:cNvPr id="28" name="Cube 27">
            <a:extLst>
              <a:ext uri="{FF2B5EF4-FFF2-40B4-BE49-F238E27FC236}">
                <a16:creationId xmlns:a16="http://schemas.microsoft.com/office/drawing/2014/main" xmlns="" id="{8BC43733-FEDD-48FC-B60C-A52226C0D8B7}"/>
              </a:ext>
            </a:extLst>
          </p:cNvPr>
          <p:cNvSpPr/>
          <p:nvPr/>
        </p:nvSpPr>
        <p:spPr>
          <a:xfrm>
            <a:off x="7138584" y="3741977"/>
            <a:ext cx="242998" cy="250825"/>
          </a:xfrm>
          <a:prstGeom prst="cube">
            <a:avLst/>
          </a:prstGeom>
          <a:solidFill>
            <a:srgbClr val="FFC10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29" name="Image 5" descr="link.png">
            <a:extLst>
              <a:ext uri="{FF2B5EF4-FFF2-40B4-BE49-F238E27FC236}">
                <a16:creationId xmlns:a16="http://schemas.microsoft.com/office/drawing/2014/main" xmlns="" id="{B704DCC7-50B4-4935-991D-3FAA77877F21}"/>
              </a:ext>
            </a:extLst>
          </p:cNvPr>
          <p:cNvPicPr>
            <a:picLocks noChangeAspect="1"/>
          </p:cNvPicPr>
          <p:nvPr/>
        </p:nvPicPr>
        <p:blipFill>
          <a:blip r:embed="rId4"/>
          <a:stretch>
            <a:fillRect/>
          </a:stretch>
        </p:blipFill>
        <p:spPr>
          <a:xfrm rot="2640000">
            <a:off x="7015239" y="3807761"/>
            <a:ext cx="120771" cy="122777"/>
          </a:xfrm>
          <a:prstGeom prst="rect">
            <a:avLst/>
          </a:prstGeom>
        </p:spPr>
      </p:pic>
      <p:sp>
        <p:nvSpPr>
          <p:cNvPr id="30" name="Cube 29">
            <a:extLst>
              <a:ext uri="{FF2B5EF4-FFF2-40B4-BE49-F238E27FC236}">
                <a16:creationId xmlns:a16="http://schemas.microsoft.com/office/drawing/2014/main" xmlns="" id="{3F50F604-FF67-48FD-8074-A75976244D1F}"/>
              </a:ext>
            </a:extLst>
          </p:cNvPr>
          <p:cNvSpPr/>
          <p:nvPr/>
        </p:nvSpPr>
        <p:spPr>
          <a:xfrm>
            <a:off x="7525067" y="3741977"/>
            <a:ext cx="242998" cy="250825"/>
          </a:xfrm>
          <a:prstGeom prst="cube">
            <a:avLst/>
          </a:prstGeom>
          <a:solidFill>
            <a:srgbClr val="FFC10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31" name="Image 5" descr="link.png">
            <a:extLst>
              <a:ext uri="{FF2B5EF4-FFF2-40B4-BE49-F238E27FC236}">
                <a16:creationId xmlns:a16="http://schemas.microsoft.com/office/drawing/2014/main" xmlns="" id="{EA838AA0-02C9-40E6-9339-F19E10378234}"/>
              </a:ext>
            </a:extLst>
          </p:cNvPr>
          <p:cNvPicPr>
            <a:picLocks noChangeAspect="1"/>
          </p:cNvPicPr>
          <p:nvPr/>
        </p:nvPicPr>
        <p:blipFill>
          <a:blip r:embed="rId4"/>
          <a:stretch>
            <a:fillRect/>
          </a:stretch>
        </p:blipFill>
        <p:spPr>
          <a:xfrm rot="2640000">
            <a:off x="7401721" y="3807761"/>
            <a:ext cx="120771" cy="122777"/>
          </a:xfrm>
          <a:prstGeom prst="rect">
            <a:avLst/>
          </a:prstGeom>
        </p:spPr>
      </p:pic>
      <p:sp>
        <p:nvSpPr>
          <p:cNvPr id="32" name="Cube 31">
            <a:extLst>
              <a:ext uri="{FF2B5EF4-FFF2-40B4-BE49-F238E27FC236}">
                <a16:creationId xmlns:a16="http://schemas.microsoft.com/office/drawing/2014/main" xmlns="" id="{3F2A5BA6-3F4D-4207-96A2-24E648360713}"/>
              </a:ext>
            </a:extLst>
          </p:cNvPr>
          <p:cNvSpPr/>
          <p:nvPr/>
        </p:nvSpPr>
        <p:spPr>
          <a:xfrm>
            <a:off x="7895102" y="3741977"/>
            <a:ext cx="242998" cy="250825"/>
          </a:xfrm>
          <a:prstGeom prst="cube">
            <a:avLst/>
          </a:prstGeom>
          <a:solidFill>
            <a:srgbClr val="FFC10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33" name="Image 5" descr="link.png">
            <a:extLst>
              <a:ext uri="{FF2B5EF4-FFF2-40B4-BE49-F238E27FC236}">
                <a16:creationId xmlns:a16="http://schemas.microsoft.com/office/drawing/2014/main" xmlns="" id="{4CD39150-81D7-4863-9088-E425D15139F0}"/>
              </a:ext>
            </a:extLst>
          </p:cNvPr>
          <p:cNvPicPr>
            <a:picLocks noChangeAspect="1"/>
          </p:cNvPicPr>
          <p:nvPr/>
        </p:nvPicPr>
        <p:blipFill>
          <a:blip r:embed="rId4"/>
          <a:stretch>
            <a:fillRect/>
          </a:stretch>
        </p:blipFill>
        <p:spPr>
          <a:xfrm rot="2640000">
            <a:off x="7779980" y="3807761"/>
            <a:ext cx="120771" cy="122777"/>
          </a:xfrm>
          <a:prstGeom prst="rect">
            <a:avLst/>
          </a:prstGeom>
        </p:spPr>
      </p:pic>
      <p:pic>
        <p:nvPicPr>
          <p:cNvPr id="34" name="Image 5" descr="link.png">
            <a:extLst>
              <a:ext uri="{FF2B5EF4-FFF2-40B4-BE49-F238E27FC236}">
                <a16:creationId xmlns:a16="http://schemas.microsoft.com/office/drawing/2014/main" xmlns="" id="{30591670-55BA-4140-9289-DE5190EBBF38}"/>
              </a:ext>
            </a:extLst>
          </p:cNvPr>
          <p:cNvPicPr>
            <a:picLocks noChangeAspect="1"/>
          </p:cNvPicPr>
          <p:nvPr/>
        </p:nvPicPr>
        <p:blipFill>
          <a:blip r:embed="rId4"/>
          <a:stretch>
            <a:fillRect/>
          </a:stretch>
        </p:blipFill>
        <p:spPr>
          <a:xfrm rot="2640000">
            <a:off x="8150016" y="3807761"/>
            <a:ext cx="120771" cy="122777"/>
          </a:xfrm>
          <a:prstGeom prst="rect">
            <a:avLst/>
          </a:prstGeom>
        </p:spPr>
      </p:pic>
      <p:sp>
        <p:nvSpPr>
          <p:cNvPr id="35" name="Cube 34">
            <a:extLst>
              <a:ext uri="{FF2B5EF4-FFF2-40B4-BE49-F238E27FC236}">
                <a16:creationId xmlns:a16="http://schemas.microsoft.com/office/drawing/2014/main" xmlns="" id="{3F1BB006-E431-4B22-985C-236C98FCD048}"/>
              </a:ext>
            </a:extLst>
          </p:cNvPr>
          <p:cNvSpPr/>
          <p:nvPr/>
        </p:nvSpPr>
        <p:spPr>
          <a:xfrm>
            <a:off x="8299449" y="3741977"/>
            <a:ext cx="242998" cy="250825"/>
          </a:xfrm>
          <a:prstGeom prst="cube">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36" name="Cube 35">
            <a:extLst>
              <a:ext uri="{FF2B5EF4-FFF2-40B4-BE49-F238E27FC236}">
                <a16:creationId xmlns:a16="http://schemas.microsoft.com/office/drawing/2014/main" xmlns="" id="{E7379647-73E0-4496-9494-5827D7C79C7A}"/>
              </a:ext>
            </a:extLst>
          </p:cNvPr>
          <p:cNvSpPr/>
          <p:nvPr/>
        </p:nvSpPr>
        <p:spPr>
          <a:xfrm>
            <a:off x="8685932" y="3741977"/>
            <a:ext cx="242998" cy="250825"/>
          </a:xfrm>
          <a:prstGeom prst="cube">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37" name="Image 5" descr="link.png">
            <a:extLst>
              <a:ext uri="{FF2B5EF4-FFF2-40B4-BE49-F238E27FC236}">
                <a16:creationId xmlns:a16="http://schemas.microsoft.com/office/drawing/2014/main" xmlns="" id="{2A29F7A1-1606-4117-A74B-6E1F018C183B}"/>
              </a:ext>
            </a:extLst>
          </p:cNvPr>
          <p:cNvPicPr>
            <a:picLocks noChangeAspect="1"/>
          </p:cNvPicPr>
          <p:nvPr/>
        </p:nvPicPr>
        <p:blipFill>
          <a:blip r:embed="rId4"/>
          <a:stretch>
            <a:fillRect/>
          </a:stretch>
        </p:blipFill>
        <p:spPr>
          <a:xfrm rot="2640000">
            <a:off x="8562586" y="3824207"/>
            <a:ext cx="120771" cy="122777"/>
          </a:xfrm>
          <a:prstGeom prst="rect">
            <a:avLst/>
          </a:prstGeom>
        </p:spPr>
      </p:pic>
    </p:spTree>
    <p:extLst>
      <p:ext uri="{BB962C8B-B14F-4D97-AF65-F5344CB8AC3E}">
        <p14:creationId xmlns:p14="http://schemas.microsoft.com/office/powerpoint/2010/main" val="36829524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Image 40" descr="angry.png">
            <a:extLst>
              <a:ext uri="{FF2B5EF4-FFF2-40B4-BE49-F238E27FC236}">
                <a16:creationId xmlns:a16="http://schemas.microsoft.com/office/drawing/2014/main" xmlns="" id="{171F39E8-63E5-4AD3-BC34-7D08C626BF39}"/>
              </a:ext>
            </a:extLst>
          </p:cNvPr>
          <p:cNvPicPr>
            <a:picLocks noChangeAspect="1"/>
          </p:cNvPicPr>
          <p:nvPr/>
        </p:nvPicPr>
        <p:blipFill>
          <a:blip r:embed="rId3"/>
          <a:stretch>
            <a:fillRect/>
          </a:stretch>
        </p:blipFill>
        <p:spPr>
          <a:xfrm>
            <a:off x="1503975" y="1560750"/>
            <a:ext cx="971767" cy="977689"/>
          </a:xfrm>
          <a:prstGeom prst="rect">
            <a:avLst/>
          </a:prstGeom>
          <a:ln>
            <a:noFill/>
          </a:ln>
        </p:spPr>
      </p:pic>
      <p:pic>
        <p:nvPicPr>
          <p:cNvPr id="42" name="Image 41" descr="happy.png">
            <a:extLst>
              <a:ext uri="{FF2B5EF4-FFF2-40B4-BE49-F238E27FC236}">
                <a16:creationId xmlns:a16="http://schemas.microsoft.com/office/drawing/2014/main" xmlns="" id="{4E2BFCBC-254D-4175-8674-82F3483C6F1B}"/>
              </a:ext>
            </a:extLst>
          </p:cNvPr>
          <p:cNvPicPr>
            <a:picLocks noChangeAspect="1"/>
          </p:cNvPicPr>
          <p:nvPr/>
        </p:nvPicPr>
        <p:blipFill>
          <a:blip r:embed="rId4"/>
          <a:stretch>
            <a:fillRect/>
          </a:stretch>
        </p:blipFill>
        <p:spPr>
          <a:xfrm>
            <a:off x="9481312" y="1643646"/>
            <a:ext cx="862486" cy="862031"/>
          </a:xfrm>
          <a:prstGeom prst="rect">
            <a:avLst/>
          </a:prstGeom>
        </p:spPr>
      </p:pic>
      <p:pic>
        <p:nvPicPr>
          <p:cNvPr id="43" name="Image 42" descr="suspicious.png">
            <a:extLst>
              <a:ext uri="{FF2B5EF4-FFF2-40B4-BE49-F238E27FC236}">
                <a16:creationId xmlns:a16="http://schemas.microsoft.com/office/drawing/2014/main" xmlns="" id="{3AB60A3C-5076-462C-81A2-41D0E9F502FE}"/>
              </a:ext>
            </a:extLst>
          </p:cNvPr>
          <p:cNvPicPr>
            <a:picLocks noChangeAspect="1"/>
          </p:cNvPicPr>
          <p:nvPr/>
        </p:nvPicPr>
        <p:blipFill>
          <a:blip r:embed="rId5"/>
          <a:stretch>
            <a:fillRect/>
          </a:stretch>
        </p:blipFill>
        <p:spPr>
          <a:xfrm>
            <a:off x="5456250" y="1579880"/>
            <a:ext cx="926191" cy="926107"/>
          </a:xfrm>
          <a:prstGeom prst="rect">
            <a:avLst/>
          </a:prstGeom>
        </p:spPr>
      </p:pic>
      <p:sp>
        <p:nvSpPr>
          <p:cNvPr id="44" name="ZoneTexte 5">
            <a:extLst>
              <a:ext uri="{FF2B5EF4-FFF2-40B4-BE49-F238E27FC236}">
                <a16:creationId xmlns:a16="http://schemas.microsoft.com/office/drawing/2014/main" xmlns="" id="{70943F4A-5935-43ED-9AC1-29152DC23BA7}"/>
              </a:ext>
            </a:extLst>
          </p:cNvPr>
          <p:cNvSpPr txBox="1"/>
          <p:nvPr/>
        </p:nvSpPr>
        <p:spPr>
          <a:xfrm>
            <a:off x="8141869" y="2924175"/>
            <a:ext cx="3666860" cy="1938992"/>
          </a:xfrm>
          <a:prstGeom prst="rect">
            <a:avLst/>
          </a:prstGeom>
          <a:ln>
            <a:solidFill>
              <a:srgbClr val="FFC10E"/>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solidFill>
                  <a:schemeClr val="tx1">
                    <a:lumMod val="75000"/>
                    <a:lumOff val="25000"/>
                  </a:schemeClr>
                </a:solidFill>
                <a:latin typeface="Century Gothic" panose="020B0502020202020204" pitchFamily="34" charset="0"/>
                <a:ea typeface="Calibri"/>
                <a:cs typeface="Calibri"/>
              </a:rPr>
              <a:t>M. </a:t>
            </a:r>
            <a:r>
              <a:rPr lang="en-US" b="1" err="1">
                <a:solidFill>
                  <a:schemeClr val="tx1">
                    <a:lumMod val="75000"/>
                    <a:lumOff val="25000"/>
                  </a:schemeClr>
                </a:solidFill>
                <a:latin typeface="Century Gothic" panose="020B0502020202020204" pitchFamily="34" charset="0"/>
                <a:ea typeface="Calibri"/>
                <a:cs typeface="Calibri"/>
              </a:rPr>
              <a:t>Enthousiaste</a:t>
            </a:r>
            <a:endParaRPr lang="fr-FR" b="1">
              <a:solidFill>
                <a:schemeClr val="tx1">
                  <a:lumMod val="75000"/>
                  <a:lumOff val="25000"/>
                </a:schemeClr>
              </a:solidFill>
              <a:latin typeface="Century Gothic" panose="020B0502020202020204" pitchFamily="34" charset="0"/>
              <a:ea typeface="Calibri"/>
              <a:cs typeface="Calibri"/>
            </a:endParaRPr>
          </a:p>
          <a:p>
            <a:pPr algn="ctr"/>
            <a:r>
              <a:rPr lang="en-US" sz="1400" err="1">
                <a:solidFill>
                  <a:schemeClr val="tx1">
                    <a:lumMod val="75000"/>
                    <a:lumOff val="25000"/>
                  </a:schemeClr>
                </a:solidFill>
                <a:latin typeface="Century Gothic" panose="020B0502020202020204" pitchFamily="34" charset="0"/>
                <a:ea typeface="Calibri"/>
                <a:cs typeface="Calibri"/>
              </a:rPr>
              <a:t>C’est</a:t>
            </a:r>
            <a:r>
              <a:rPr lang="en-US" sz="1400">
                <a:solidFill>
                  <a:schemeClr val="tx1">
                    <a:lumMod val="75000"/>
                    <a:lumOff val="25000"/>
                  </a:schemeClr>
                </a:solidFill>
                <a:latin typeface="Century Gothic" panose="020B0502020202020204" pitchFamily="34" charset="0"/>
                <a:ea typeface="Calibri"/>
                <a:cs typeface="Calibri"/>
              </a:rPr>
              <a:t> </a:t>
            </a:r>
            <a:r>
              <a:rPr lang="en-US" sz="1400" err="1">
                <a:solidFill>
                  <a:schemeClr val="tx1">
                    <a:lumMod val="75000"/>
                    <a:lumOff val="25000"/>
                  </a:schemeClr>
                </a:solidFill>
                <a:latin typeface="Century Gothic" panose="020B0502020202020204" pitchFamily="34" charset="0"/>
                <a:ea typeface="Calibri"/>
                <a:cs typeface="Calibri"/>
              </a:rPr>
              <a:t>révolutionnaire</a:t>
            </a:r>
            <a:r>
              <a:rPr lang="en-US" sz="1400">
                <a:solidFill>
                  <a:schemeClr val="tx1">
                    <a:lumMod val="75000"/>
                    <a:lumOff val="25000"/>
                  </a:schemeClr>
                </a:solidFill>
                <a:latin typeface="Century Gothic" panose="020B0502020202020204" pitchFamily="34" charset="0"/>
                <a:ea typeface="Calibri"/>
                <a:cs typeface="Calibri"/>
              </a:rPr>
              <a:t> !</a:t>
            </a:r>
            <a:br>
              <a:rPr lang="en-US" sz="1400">
                <a:solidFill>
                  <a:schemeClr val="tx1">
                    <a:lumMod val="75000"/>
                    <a:lumOff val="25000"/>
                  </a:schemeClr>
                </a:solidFill>
                <a:latin typeface="Century Gothic" panose="020B0502020202020204" pitchFamily="34" charset="0"/>
                <a:ea typeface="Calibri"/>
                <a:cs typeface="Calibri"/>
              </a:rPr>
            </a:br>
            <a:endParaRPr lang="en-US" sz="1400">
              <a:solidFill>
                <a:schemeClr val="tx1">
                  <a:lumMod val="75000"/>
                  <a:lumOff val="25000"/>
                </a:schemeClr>
              </a:solidFill>
              <a:latin typeface="Century Gothic" panose="020B0502020202020204" pitchFamily="34" charset="0"/>
              <a:ea typeface="Calibri"/>
              <a:cs typeface="Calibri"/>
            </a:endParaRPr>
          </a:p>
          <a:p>
            <a:pPr marL="285750" indent="-285750">
              <a:buFont typeface="Wingdings" panose="05000000000000000000" pitchFamily="2" charset="2"/>
              <a:buChar char="§"/>
            </a:pPr>
            <a:r>
              <a:rPr lang="en-US" sz="1400">
                <a:solidFill>
                  <a:schemeClr val="tx1">
                    <a:lumMod val="75000"/>
                    <a:lumOff val="25000"/>
                  </a:schemeClr>
                </a:solidFill>
                <a:latin typeface="Century Gothic" panose="020B0502020202020204" pitchFamily="34" charset="0"/>
                <a:ea typeface="Calibri"/>
                <a:cs typeface="Calibri"/>
              </a:rPr>
              <a:t>Pas de tiers de </a:t>
            </a:r>
            <a:r>
              <a:rPr lang="en-US" sz="1400" err="1">
                <a:solidFill>
                  <a:schemeClr val="tx1">
                    <a:lumMod val="75000"/>
                    <a:lumOff val="25000"/>
                  </a:schemeClr>
                </a:solidFill>
                <a:latin typeface="Century Gothic" panose="020B0502020202020204" pitchFamily="34" charset="0"/>
                <a:ea typeface="Calibri"/>
                <a:cs typeface="Calibri"/>
              </a:rPr>
              <a:t>confiance</a:t>
            </a:r>
            <a:endParaRPr lang="fr-FR" sz="1400">
              <a:solidFill>
                <a:schemeClr val="tx1">
                  <a:lumMod val="75000"/>
                  <a:lumOff val="25000"/>
                </a:schemeClr>
              </a:solidFill>
              <a:latin typeface="Century Gothic" panose="020B0502020202020204" pitchFamily="34" charset="0"/>
              <a:ea typeface="Calibri"/>
              <a:cs typeface="Calibri"/>
            </a:endParaRPr>
          </a:p>
          <a:p>
            <a:pPr marL="285750" indent="-285750">
              <a:buFont typeface="Wingdings" panose="05000000000000000000" pitchFamily="2" charset="2"/>
              <a:buChar char="§"/>
            </a:pPr>
            <a:r>
              <a:rPr lang="en-US" sz="1400" err="1">
                <a:solidFill>
                  <a:schemeClr val="tx1">
                    <a:lumMod val="75000"/>
                    <a:lumOff val="25000"/>
                  </a:schemeClr>
                </a:solidFill>
                <a:latin typeface="Century Gothic" panose="020B0502020202020204" pitchFamily="34" charset="0"/>
                <a:ea typeface="Calibri"/>
                <a:cs typeface="Calibri"/>
              </a:rPr>
              <a:t>Potentiel</a:t>
            </a:r>
            <a:r>
              <a:rPr lang="en-US" sz="1400">
                <a:solidFill>
                  <a:schemeClr val="tx1">
                    <a:lumMod val="75000"/>
                    <a:lumOff val="25000"/>
                  </a:schemeClr>
                </a:solidFill>
                <a:latin typeface="Century Gothic" panose="020B0502020202020204" pitchFamily="34" charset="0"/>
                <a:ea typeface="Calibri"/>
                <a:cs typeface="Calibri"/>
              </a:rPr>
              <a:t> </a:t>
            </a:r>
            <a:r>
              <a:rPr lang="en-US" sz="1400" err="1">
                <a:solidFill>
                  <a:schemeClr val="tx1">
                    <a:lumMod val="75000"/>
                    <a:lumOff val="25000"/>
                  </a:schemeClr>
                </a:solidFill>
                <a:latin typeface="Century Gothic" panose="020B0502020202020204" pitchFamily="34" charset="0"/>
                <a:ea typeface="Calibri"/>
                <a:cs typeface="Calibri"/>
              </a:rPr>
              <a:t>dans</a:t>
            </a:r>
            <a:r>
              <a:rPr lang="en-US" sz="1400">
                <a:solidFill>
                  <a:schemeClr val="tx1">
                    <a:lumMod val="75000"/>
                    <a:lumOff val="25000"/>
                  </a:schemeClr>
                </a:solidFill>
                <a:latin typeface="Century Gothic" panose="020B0502020202020204" pitchFamily="34" charset="0"/>
                <a:ea typeface="Calibri"/>
                <a:cs typeface="Calibri"/>
              </a:rPr>
              <a:t> </a:t>
            </a:r>
            <a:r>
              <a:rPr lang="en-US" sz="1400" err="1">
                <a:solidFill>
                  <a:schemeClr val="tx1">
                    <a:lumMod val="75000"/>
                    <a:lumOff val="25000"/>
                  </a:schemeClr>
                </a:solidFill>
                <a:latin typeface="Century Gothic" panose="020B0502020202020204" pitchFamily="34" charset="0"/>
                <a:ea typeface="Calibri"/>
                <a:cs typeface="Calibri"/>
              </a:rPr>
              <a:t>pleins</a:t>
            </a:r>
            <a:r>
              <a:rPr lang="en-US" sz="1400">
                <a:solidFill>
                  <a:schemeClr val="tx1">
                    <a:lumMod val="75000"/>
                    <a:lumOff val="25000"/>
                  </a:schemeClr>
                </a:solidFill>
                <a:latin typeface="Century Gothic" panose="020B0502020202020204" pitchFamily="34" charset="0"/>
                <a:ea typeface="Calibri"/>
                <a:cs typeface="Calibri"/>
              </a:rPr>
              <a:t> de </a:t>
            </a:r>
            <a:r>
              <a:rPr lang="en-US" sz="1400" err="1">
                <a:solidFill>
                  <a:schemeClr val="tx1">
                    <a:lumMod val="75000"/>
                    <a:lumOff val="25000"/>
                  </a:schemeClr>
                </a:solidFill>
                <a:latin typeface="Century Gothic" panose="020B0502020202020204" pitchFamily="34" charset="0"/>
                <a:ea typeface="Calibri"/>
                <a:cs typeface="Calibri"/>
              </a:rPr>
              <a:t>domaines</a:t>
            </a:r>
            <a:endParaRPr lang="fr-FR" sz="1400">
              <a:solidFill>
                <a:schemeClr val="tx1">
                  <a:lumMod val="75000"/>
                  <a:lumOff val="25000"/>
                </a:schemeClr>
              </a:solidFill>
              <a:latin typeface="Century Gothic" panose="020B0502020202020204" pitchFamily="34" charset="0"/>
              <a:ea typeface="Calibri"/>
              <a:cs typeface="Calibri"/>
            </a:endParaRPr>
          </a:p>
          <a:p>
            <a:pPr marL="285750" indent="-285750">
              <a:buFont typeface="Wingdings" panose="05000000000000000000" pitchFamily="2" charset="2"/>
              <a:buChar char="§"/>
            </a:pPr>
            <a:r>
              <a:rPr lang="en-US" sz="1400" err="1">
                <a:solidFill>
                  <a:schemeClr val="tx1">
                    <a:lumMod val="75000"/>
                    <a:lumOff val="25000"/>
                  </a:schemeClr>
                </a:solidFill>
                <a:latin typeface="Century Gothic" panose="020B0502020202020204" pitchFamily="34" charset="0"/>
                <a:ea typeface="Calibri"/>
                <a:cs typeface="Calibri"/>
              </a:rPr>
              <a:t>Décentralisé</a:t>
            </a:r>
            <a:r>
              <a:rPr lang="en-US" sz="1400">
                <a:solidFill>
                  <a:schemeClr val="tx1">
                    <a:lumMod val="75000"/>
                    <a:lumOff val="25000"/>
                  </a:schemeClr>
                </a:solidFill>
                <a:latin typeface="Century Gothic" panose="020B0502020202020204" pitchFamily="34" charset="0"/>
                <a:ea typeface="Calibri"/>
                <a:cs typeface="Calibri"/>
              </a:rPr>
              <a:t>, </a:t>
            </a:r>
            <a:r>
              <a:rPr lang="en-US" sz="1400" err="1">
                <a:solidFill>
                  <a:schemeClr val="tx1">
                    <a:lumMod val="75000"/>
                    <a:lumOff val="25000"/>
                  </a:schemeClr>
                </a:solidFill>
                <a:latin typeface="Century Gothic" panose="020B0502020202020204" pitchFamily="34" charset="0"/>
                <a:ea typeface="Calibri"/>
                <a:cs typeface="Calibri"/>
              </a:rPr>
              <a:t>robustesse</a:t>
            </a:r>
            <a:r>
              <a:rPr lang="en-US" sz="1400">
                <a:solidFill>
                  <a:schemeClr val="tx1">
                    <a:lumMod val="75000"/>
                    <a:lumOff val="25000"/>
                  </a:schemeClr>
                </a:solidFill>
                <a:latin typeface="Century Gothic" panose="020B0502020202020204" pitchFamily="34" charset="0"/>
                <a:ea typeface="Calibri"/>
                <a:cs typeface="Calibri"/>
              </a:rPr>
              <a:t> et </a:t>
            </a:r>
            <a:r>
              <a:rPr lang="en-US" sz="1400" err="1">
                <a:solidFill>
                  <a:schemeClr val="tx1">
                    <a:lumMod val="75000"/>
                    <a:lumOff val="25000"/>
                  </a:schemeClr>
                </a:solidFill>
                <a:latin typeface="Century Gothic" panose="020B0502020202020204" pitchFamily="34" charset="0"/>
                <a:ea typeface="Calibri"/>
                <a:cs typeface="Calibri"/>
              </a:rPr>
              <a:t>confiance</a:t>
            </a:r>
            <a:endParaRPr lang="en-US" sz="1400">
              <a:solidFill>
                <a:schemeClr val="tx1">
                  <a:lumMod val="75000"/>
                  <a:lumOff val="25000"/>
                </a:schemeClr>
              </a:solidFill>
              <a:latin typeface="Century Gothic" panose="020B0502020202020204" pitchFamily="34" charset="0"/>
              <a:ea typeface="Calibri"/>
              <a:cs typeface="Calibri"/>
            </a:endParaRPr>
          </a:p>
          <a:p>
            <a:endParaRPr lang="en-US">
              <a:solidFill>
                <a:srgbClr val="4472C4"/>
              </a:solidFill>
            </a:endParaRPr>
          </a:p>
        </p:txBody>
      </p:sp>
      <p:sp>
        <p:nvSpPr>
          <p:cNvPr id="45" name="ZoneTexte 6">
            <a:extLst>
              <a:ext uri="{FF2B5EF4-FFF2-40B4-BE49-F238E27FC236}">
                <a16:creationId xmlns:a16="http://schemas.microsoft.com/office/drawing/2014/main" xmlns="" id="{7599792E-BA7D-4BBF-81A1-B0914ABC93D9}"/>
              </a:ext>
            </a:extLst>
          </p:cNvPr>
          <p:cNvSpPr txBox="1"/>
          <p:nvPr/>
        </p:nvSpPr>
        <p:spPr>
          <a:xfrm>
            <a:off x="3956093" y="2924175"/>
            <a:ext cx="3821431" cy="1785104"/>
          </a:xfrm>
          <a:prstGeom prst="rect">
            <a:avLst/>
          </a:prstGeom>
          <a:ln>
            <a:solidFill>
              <a:srgbClr val="FFC10E"/>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b="1">
                <a:solidFill>
                  <a:schemeClr val="tx1">
                    <a:lumMod val="75000"/>
                    <a:lumOff val="25000"/>
                  </a:schemeClr>
                </a:solidFill>
                <a:latin typeface="Century Gothic" panose="020B0502020202020204" pitchFamily="34" charset="0"/>
                <a:ea typeface="Calibri"/>
                <a:cs typeface="Calibri"/>
              </a:rPr>
              <a:t>M. Taraudé</a:t>
            </a:r>
          </a:p>
          <a:p>
            <a:pPr algn="ctr"/>
            <a:r>
              <a:rPr lang="fr-FR" sz="1400">
                <a:solidFill>
                  <a:schemeClr val="tx1">
                    <a:lumMod val="75000"/>
                    <a:lumOff val="25000"/>
                  </a:schemeClr>
                </a:solidFill>
                <a:latin typeface="Century Gothic" panose="020B0502020202020204" pitchFamily="34" charset="0"/>
                <a:ea typeface="Calibri"/>
                <a:cs typeface="Calibri"/>
              </a:rPr>
              <a:t>C'est intéressant mais...</a:t>
            </a:r>
          </a:p>
          <a:p>
            <a:endParaRPr lang="fr-FR">
              <a:solidFill>
                <a:srgbClr val="4472C4"/>
              </a:solidFill>
            </a:endParaRPr>
          </a:p>
          <a:p>
            <a:pPr marL="285750" indent="-285750">
              <a:buFont typeface="Wingdings" panose="05000000000000000000" pitchFamily="2" charset="2"/>
              <a:buChar char="§"/>
            </a:pPr>
            <a:r>
              <a:rPr lang="fr-FR" sz="1400">
                <a:solidFill>
                  <a:schemeClr val="tx1">
                    <a:lumMod val="75000"/>
                    <a:lumOff val="25000"/>
                  </a:schemeClr>
                </a:solidFill>
                <a:latin typeface="Century Gothic" panose="020B0502020202020204" pitchFamily="34" charset="0"/>
                <a:ea typeface="Calibri"/>
                <a:cs typeface="Calibri"/>
              </a:rPr>
              <a:t>Comment l'exploiter réellement ?</a:t>
            </a:r>
          </a:p>
          <a:p>
            <a:pPr marL="285750" indent="-285750">
              <a:buFont typeface="Wingdings" panose="05000000000000000000" pitchFamily="2" charset="2"/>
              <a:buChar char="§"/>
            </a:pPr>
            <a:r>
              <a:rPr lang="fr-FR" sz="1400">
                <a:solidFill>
                  <a:schemeClr val="tx1">
                    <a:lumMod val="75000"/>
                    <a:lumOff val="25000"/>
                  </a:schemeClr>
                </a:solidFill>
                <a:latin typeface="Century Gothic" panose="020B0502020202020204" pitchFamily="34" charset="0"/>
                <a:ea typeface="Calibri"/>
                <a:cs typeface="Calibri"/>
              </a:rPr>
              <a:t>Sécurisation des applications tierces ? </a:t>
            </a:r>
          </a:p>
          <a:p>
            <a:pPr marL="285750" indent="-285750">
              <a:buFont typeface="Wingdings" panose="05000000000000000000" pitchFamily="2" charset="2"/>
              <a:buChar char="§"/>
            </a:pPr>
            <a:r>
              <a:rPr lang="fr-FR" sz="1400">
                <a:solidFill>
                  <a:schemeClr val="tx1">
                    <a:lumMod val="75000"/>
                    <a:lumOff val="25000"/>
                  </a:schemeClr>
                </a:solidFill>
                <a:latin typeface="Century Gothic" panose="020B0502020202020204" pitchFamily="34" charset="0"/>
                <a:ea typeface="Calibri"/>
                <a:cs typeface="Calibri"/>
              </a:rPr>
              <a:t>Rapidité transaction ?</a:t>
            </a:r>
          </a:p>
          <a:p>
            <a:endParaRPr lang="fr-FR">
              <a:solidFill>
                <a:srgbClr val="4472C4"/>
              </a:solidFill>
            </a:endParaRPr>
          </a:p>
        </p:txBody>
      </p:sp>
      <p:sp>
        <p:nvSpPr>
          <p:cNvPr id="46" name="ZoneTexte 7">
            <a:extLst>
              <a:ext uri="{FF2B5EF4-FFF2-40B4-BE49-F238E27FC236}">
                <a16:creationId xmlns:a16="http://schemas.microsoft.com/office/drawing/2014/main" xmlns="" id="{88BAD428-EB6A-4312-877A-6EAF09DD0D8D}"/>
              </a:ext>
            </a:extLst>
          </p:cNvPr>
          <p:cNvSpPr txBox="1"/>
          <p:nvPr/>
        </p:nvSpPr>
        <p:spPr>
          <a:xfrm>
            <a:off x="381177" y="2924175"/>
            <a:ext cx="3204047" cy="1785104"/>
          </a:xfrm>
          <a:prstGeom prst="rect">
            <a:avLst/>
          </a:prstGeom>
          <a:ln>
            <a:solidFill>
              <a:srgbClr val="FFC10E"/>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b="1">
                <a:solidFill>
                  <a:schemeClr val="tx1">
                    <a:lumMod val="75000"/>
                    <a:lumOff val="25000"/>
                  </a:schemeClr>
                </a:solidFill>
                <a:latin typeface="Century Gothic" panose="020B0502020202020204" pitchFamily="34" charset="0"/>
                <a:ea typeface="Calibri"/>
                <a:cs typeface="Calibri"/>
              </a:rPr>
              <a:t>M. Réfractaire</a:t>
            </a:r>
          </a:p>
          <a:p>
            <a:pPr algn="ctr"/>
            <a:r>
              <a:rPr lang="fr-FR" sz="1400">
                <a:solidFill>
                  <a:schemeClr val="tx1">
                    <a:lumMod val="75000"/>
                    <a:lumOff val="25000"/>
                  </a:schemeClr>
                </a:solidFill>
                <a:latin typeface="Century Gothic" panose="020B0502020202020204" pitchFamily="34" charset="0"/>
                <a:ea typeface="Calibri"/>
                <a:cs typeface="Calibri"/>
              </a:rPr>
              <a:t>Cela n'apportera rien !</a:t>
            </a:r>
          </a:p>
          <a:p>
            <a:endParaRPr lang="fr-FR">
              <a:solidFill>
                <a:srgbClr val="4472C4"/>
              </a:solidFill>
            </a:endParaRPr>
          </a:p>
          <a:p>
            <a:pPr marL="285750" indent="-285750">
              <a:buFont typeface="Wingdings" panose="05000000000000000000" pitchFamily="2" charset="2"/>
              <a:buChar char="§"/>
            </a:pPr>
            <a:r>
              <a:rPr lang="fr-FR" sz="1400">
                <a:solidFill>
                  <a:schemeClr val="tx1">
                    <a:lumMod val="75000"/>
                    <a:lumOff val="25000"/>
                  </a:schemeClr>
                </a:solidFill>
                <a:latin typeface="Century Gothic" panose="020B0502020202020204" pitchFamily="34" charset="0"/>
                <a:ea typeface="Calibri"/>
                <a:cs typeface="Calibri"/>
              </a:rPr>
              <a:t>Crypto-monnaie = spéculation</a:t>
            </a:r>
          </a:p>
          <a:p>
            <a:pPr marL="285750" indent="-285750">
              <a:buFont typeface="Wingdings" panose="05000000000000000000" pitchFamily="2" charset="2"/>
              <a:buChar char="§"/>
            </a:pPr>
            <a:r>
              <a:rPr lang="fr-FR" sz="1400">
                <a:solidFill>
                  <a:schemeClr val="tx1">
                    <a:lumMod val="75000"/>
                    <a:lumOff val="25000"/>
                  </a:schemeClr>
                </a:solidFill>
                <a:latin typeface="Century Gothic" panose="020B0502020202020204" pitchFamily="34" charset="0"/>
                <a:ea typeface="Calibri"/>
                <a:cs typeface="Calibri"/>
              </a:rPr>
              <a:t>Application non révolutionnaire</a:t>
            </a:r>
          </a:p>
          <a:p>
            <a:pPr marL="342900" indent="-342900">
              <a:buFont typeface="Wingdings" panose="05000000000000000000" pitchFamily="2" charset="2"/>
              <a:buChar char="§"/>
            </a:pPr>
            <a:r>
              <a:rPr lang="fr-FR" sz="1400">
                <a:solidFill>
                  <a:schemeClr val="tx1">
                    <a:lumMod val="75000"/>
                    <a:lumOff val="25000"/>
                  </a:schemeClr>
                </a:solidFill>
                <a:latin typeface="Century Gothic" panose="020B0502020202020204" pitchFamily="34" charset="0"/>
                <a:ea typeface="Calibri"/>
                <a:cs typeface="Calibri"/>
              </a:rPr>
              <a:t>Hacking tous les mois</a:t>
            </a:r>
          </a:p>
          <a:p>
            <a:endParaRPr lang="fr-FR">
              <a:solidFill>
                <a:srgbClr val="4472C4"/>
              </a:solidFill>
            </a:endParaRPr>
          </a:p>
        </p:txBody>
      </p:sp>
      <p:sp>
        <p:nvSpPr>
          <p:cNvPr id="3" name="Espace réservé du numéro de diapositive 2"/>
          <p:cNvSpPr>
            <a:spLocks noGrp="1"/>
          </p:cNvSpPr>
          <p:nvPr>
            <p:ph type="sldNum" sz="quarter" idx="12"/>
          </p:nvPr>
        </p:nvSpPr>
        <p:spPr/>
        <p:txBody>
          <a:bodyPr/>
          <a:lstStyle/>
          <a:p>
            <a:fld id="{27C6CCC6-2BE5-4E42-96A4-D1E8E81A3D8E}" type="slidenum">
              <a:rPr lang="de-DE" smtClean="0"/>
              <a:t>27</a:t>
            </a:fld>
            <a:endParaRPr lang="de-DE"/>
          </a:p>
        </p:txBody>
      </p:sp>
      <p:sp>
        <p:nvSpPr>
          <p:cNvPr id="7" name="Espace réservé du pied de page 6"/>
          <p:cNvSpPr>
            <a:spLocks noGrp="1"/>
          </p:cNvSpPr>
          <p:nvPr>
            <p:ph type="ftr" sz="quarter" idx="11"/>
          </p:nvPr>
        </p:nvSpPr>
        <p:spPr/>
        <p:txBody>
          <a:bodyPr/>
          <a:lstStyle/>
          <a:p>
            <a:r>
              <a:rPr lang="fr-FR"/>
              <a:t>P2018 | PX504 - Projet innovation  |  PROJET K | GROUPE 7 | 19/12/2018</a:t>
            </a:r>
            <a:endParaRPr lang="de-DE"/>
          </a:p>
        </p:txBody>
      </p:sp>
    </p:spTree>
    <p:extLst>
      <p:ext uri="{BB962C8B-B14F-4D97-AF65-F5344CB8AC3E}">
        <p14:creationId xmlns:p14="http://schemas.microsoft.com/office/powerpoint/2010/main" val="13744698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xmlns="" id="{A7A276A4-04B3-4CB7-806C-410D0E3F2399}"/>
              </a:ext>
            </a:extLst>
          </p:cNvPr>
          <p:cNvSpPr txBox="1">
            <a:spLocks/>
          </p:cNvSpPr>
          <p:nvPr/>
        </p:nvSpPr>
        <p:spPr>
          <a:xfrm>
            <a:off x="923658" y="294640"/>
            <a:ext cx="10515600" cy="1325563"/>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solidFill>
                  <a:srgbClr val="5B9BD5"/>
                </a:solidFill>
              </a:rPr>
              <a:t>Fork : slides cachées</a:t>
            </a:r>
            <a:endParaRPr lang="en-US"/>
          </a:p>
        </p:txBody>
      </p:sp>
      <p:sp>
        <p:nvSpPr>
          <p:cNvPr id="8" name="Espace réservé du contenu 2">
            <a:extLst>
              <a:ext uri="{FF2B5EF4-FFF2-40B4-BE49-F238E27FC236}">
                <a16:creationId xmlns:a16="http://schemas.microsoft.com/office/drawing/2014/main" xmlns="" id="{DF13BE0C-8D6A-4DD1-A151-65C0086A1D02}"/>
              </a:ext>
            </a:extLst>
          </p:cNvPr>
          <p:cNvSpPr txBox="1">
            <a:spLocks/>
          </p:cNvSpPr>
          <p:nvPr/>
        </p:nvSpPr>
        <p:spPr>
          <a:xfrm>
            <a:off x="866525" y="1552575"/>
            <a:ext cx="10515600" cy="2252153"/>
          </a:xfrm>
          <a:prstGeom prst="rect">
            <a:avLst/>
          </a:prstGeom>
        </p:spPr>
        <p:txBody>
          <a:bodyPr vert="horz" lIns="91440" tIns="45720" rIns="91440" bIns="45720" rtlCol="0" anchor="t">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a:t>preuves de travail ( </a:t>
            </a:r>
            <a:r>
              <a:rPr lang="fr-FR" i="1"/>
              <a:t>Proof of Work</a:t>
            </a:r>
            <a:r>
              <a:rPr lang="fr-FR"/>
              <a:t>), preuve d'enjeu ( </a:t>
            </a:r>
            <a:r>
              <a:rPr lang="fr-FR" i="1"/>
              <a:t>Proof of </a:t>
            </a:r>
            <a:r>
              <a:rPr lang="fr-FR" i="1" err="1"/>
              <a:t>Stake</a:t>
            </a:r>
            <a:r>
              <a:rPr lang="fr-FR"/>
              <a:t>) ou preuve d'autorité ( </a:t>
            </a:r>
            <a:r>
              <a:rPr lang="fr-FR" i="1"/>
              <a:t>Proof of </a:t>
            </a:r>
            <a:r>
              <a:rPr lang="fr-FR" i="1" err="1"/>
              <a:t>Authority</a:t>
            </a:r>
            <a:r>
              <a:rPr lang="fr-FR"/>
              <a:t>),</a:t>
            </a:r>
            <a:endParaRPr lang="fr-FR">
              <a:latin typeface="Calibri"/>
              <a:cs typeface="+mn-ea"/>
            </a:endParaRPr>
          </a:p>
          <a:p>
            <a:endParaRPr lang="fr-FR">
              <a:latin typeface="Calibri"/>
              <a:cs typeface="+mn-ea"/>
            </a:endParaRPr>
          </a:p>
          <a:p>
            <a:r>
              <a:rPr lang="fr-FR">
                <a:latin typeface="Calibri"/>
                <a:cs typeface="+mn-ea"/>
              </a:rPr>
              <a:t>gestion des droits d'auteurs dans l'industrie musicale, traçabilité des produits frais dans la grande distribution, lutte contre la contrefaçon (diamants, sacs à main, </a:t>
            </a:r>
            <a:r>
              <a:rPr lang="fr-FR" err="1">
                <a:latin typeface="Calibri"/>
                <a:cs typeface="+mn-ea"/>
              </a:rPr>
              <a:t>oeuvres</a:t>
            </a:r>
            <a:r>
              <a:rPr lang="fr-FR">
                <a:latin typeface="Calibri"/>
                <a:cs typeface="+mn-ea"/>
              </a:rPr>
              <a:t> d'art...) dans le domaine du luxe et de la culture, suivi des carnets d'entretien des voitures dans le domaine automobile, cadastre, vote électronique dans le secteur public, certification des diplômes dans le domaine de l'éducation ou validation des parcours de formation, voire des parcours professionnels dans les entreprises, mise en place de solutions " </a:t>
            </a:r>
            <a:r>
              <a:rPr lang="fr-FR" i="1">
                <a:latin typeface="Calibri"/>
                <a:cs typeface="+mn-ea"/>
              </a:rPr>
              <a:t>GDPR </a:t>
            </a:r>
            <a:r>
              <a:rPr lang="fr-FR" i="1" err="1">
                <a:latin typeface="Calibri"/>
                <a:cs typeface="+mn-ea"/>
              </a:rPr>
              <a:t>Ready</a:t>
            </a:r>
            <a:r>
              <a:rPr lang="fr-FR" i="1">
                <a:latin typeface="Calibri"/>
                <a:cs typeface="+mn-ea"/>
              </a:rPr>
              <a:t> by design"</a:t>
            </a:r>
            <a:r>
              <a:rPr lang="fr-FR">
                <a:latin typeface="Calibri"/>
                <a:cs typeface="+mn-ea"/>
              </a:rPr>
              <a:t>, paiement immédiat en cas de sinistre avéré dans le domaine de l'assurance, confidentialité des informations personnelles dans tous les secteurs</a:t>
            </a:r>
            <a:r>
              <a:rPr lang="en-US">
                <a:latin typeface="+mn-ea"/>
                <a:cs typeface="+mn-ea"/>
              </a:rPr>
              <a:t/>
            </a:r>
            <a:br>
              <a:rPr lang="en-US">
                <a:latin typeface="+mn-ea"/>
                <a:cs typeface="+mn-ea"/>
              </a:rPr>
            </a:br>
            <a:r>
              <a:rPr lang="fr-FR">
                <a:latin typeface="Calibri"/>
                <a:cs typeface="+mn-ea"/>
              </a:rPr>
              <a:t>En savoir plus sur </a:t>
            </a:r>
            <a:r>
              <a:rPr lang="fr-FR">
                <a:latin typeface="Calibri"/>
                <a:cs typeface="+mn-ea"/>
                <a:hlinkClick r:id="rId3"/>
              </a:rPr>
              <a:t>https://www.lesechos.fr/idees-debats/cercle/cercle-176008-et-si-on-arretait-de-parler-de-blockchain-2130327.php#KqlkcTECdUSmIyX8.99</a:t>
            </a:r>
            <a:endParaRPr lang="fr-FR">
              <a:latin typeface="Calibri"/>
              <a:cs typeface="+mn-ea"/>
            </a:endParaRPr>
          </a:p>
          <a:p>
            <a:r>
              <a:rPr lang="en-US">
                <a:latin typeface="+mn-ea"/>
                <a:cs typeface="+mn-ea"/>
              </a:rPr>
              <a:t>Consensus HASHGRAPH</a:t>
            </a:r>
            <a:endParaRPr lang="fr-FR">
              <a:latin typeface="Calibri"/>
              <a:cs typeface="+mn-ea"/>
            </a:endParaRPr>
          </a:p>
          <a:p>
            <a:r>
              <a:rPr lang="en-US" err="1">
                <a:latin typeface="+mn-ea"/>
                <a:cs typeface="+mn-ea"/>
              </a:rPr>
              <a:t>Mineur</a:t>
            </a:r>
            <a:r>
              <a:rPr lang="en-US">
                <a:latin typeface="+mn-ea"/>
                <a:cs typeface="+mn-ea"/>
              </a:rPr>
              <a:t> notion NONCE ET HASH?</a:t>
            </a:r>
            <a:br>
              <a:rPr lang="en-US">
                <a:latin typeface="+mn-ea"/>
                <a:cs typeface="+mn-ea"/>
              </a:rPr>
            </a:br>
            <a:endParaRPr lang="fr-FR"/>
          </a:p>
          <a:p>
            <a:pPr lvl="1"/>
            <a:endParaRPr lang="fr-FR"/>
          </a:p>
        </p:txBody>
      </p:sp>
      <p:sp>
        <p:nvSpPr>
          <p:cNvPr id="3" name="Cube 2">
            <a:extLst>
              <a:ext uri="{FF2B5EF4-FFF2-40B4-BE49-F238E27FC236}">
                <a16:creationId xmlns:a16="http://schemas.microsoft.com/office/drawing/2014/main" xmlns="" id="{9FA43F79-8B19-437E-A600-A3364708BAB9}"/>
              </a:ext>
            </a:extLst>
          </p:cNvPr>
          <p:cNvSpPr/>
          <p:nvPr/>
        </p:nvSpPr>
        <p:spPr>
          <a:xfrm>
            <a:off x="8703166" y="110868"/>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7" name="Cube 6">
            <a:extLst>
              <a:ext uri="{FF2B5EF4-FFF2-40B4-BE49-F238E27FC236}">
                <a16:creationId xmlns:a16="http://schemas.microsoft.com/office/drawing/2014/main" xmlns="" id="{7ABB7990-73AA-49A8-9124-FA0572A1F9D1}"/>
              </a:ext>
            </a:extLst>
          </p:cNvPr>
          <p:cNvSpPr/>
          <p:nvPr/>
        </p:nvSpPr>
        <p:spPr>
          <a:xfrm>
            <a:off x="9051609" y="110868"/>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11" name="Cube 10">
            <a:extLst>
              <a:ext uri="{FF2B5EF4-FFF2-40B4-BE49-F238E27FC236}">
                <a16:creationId xmlns:a16="http://schemas.microsoft.com/office/drawing/2014/main" xmlns="" id="{3612DB9E-119B-44CF-9638-58A3CD744261}"/>
              </a:ext>
            </a:extLst>
          </p:cNvPr>
          <p:cNvSpPr/>
          <p:nvPr/>
        </p:nvSpPr>
        <p:spPr>
          <a:xfrm>
            <a:off x="9392133" y="110868"/>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13" name="Cube 12">
            <a:extLst>
              <a:ext uri="{FF2B5EF4-FFF2-40B4-BE49-F238E27FC236}">
                <a16:creationId xmlns:a16="http://schemas.microsoft.com/office/drawing/2014/main" xmlns="" id="{F7FD90DE-FC52-4FA7-8274-FF83ABADC6F2}"/>
              </a:ext>
            </a:extLst>
          </p:cNvPr>
          <p:cNvSpPr/>
          <p:nvPr/>
        </p:nvSpPr>
        <p:spPr>
          <a:xfrm>
            <a:off x="9740577" y="110868"/>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15" name="Cube 14">
            <a:extLst>
              <a:ext uri="{FF2B5EF4-FFF2-40B4-BE49-F238E27FC236}">
                <a16:creationId xmlns:a16="http://schemas.microsoft.com/office/drawing/2014/main" xmlns="" id="{724E7EC5-B612-4643-AF02-6D7D4F401199}"/>
              </a:ext>
            </a:extLst>
          </p:cNvPr>
          <p:cNvSpPr/>
          <p:nvPr/>
        </p:nvSpPr>
        <p:spPr>
          <a:xfrm>
            <a:off x="10096939" y="110868"/>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17" name="Cube 16">
            <a:extLst>
              <a:ext uri="{FF2B5EF4-FFF2-40B4-BE49-F238E27FC236}">
                <a16:creationId xmlns:a16="http://schemas.microsoft.com/office/drawing/2014/main" xmlns="" id="{74D64C51-2895-4915-8E73-251E9E3A1964}"/>
              </a:ext>
            </a:extLst>
          </p:cNvPr>
          <p:cNvSpPr/>
          <p:nvPr/>
        </p:nvSpPr>
        <p:spPr>
          <a:xfrm>
            <a:off x="10437464" y="102949"/>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19" name="Cube 18">
            <a:extLst>
              <a:ext uri="{FF2B5EF4-FFF2-40B4-BE49-F238E27FC236}">
                <a16:creationId xmlns:a16="http://schemas.microsoft.com/office/drawing/2014/main" xmlns="" id="{DAEFEB79-0423-4909-B551-B3F8645CFB14}"/>
              </a:ext>
            </a:extLst>
          </p:cNvPr>
          <p:cNvSpPr/>
          <p:nvPr/>
        </p:nvSpPr>
        <p:spPr>
          <a:xfrm>
            <a:off x="10785907" y="102949"/>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21" name="Cube 20">
            <a:extLst>
              <a:ext uri="{FF2B5EF4-FFF2-40B4-BE49-F238E27FC236}">
                <a16:creationId xmlns:a16="http://schemas.microsoft.com/office/drawing/2014/main" xmlns="" id="{EBFB7DB2-8FF7-4F81-9E30-DD7418D93014}"/>
              </a:ext>
            </a:extLst>
          </p:cNvPr>
          <p:cNvSpPr/>
          <p:nvPr/>
        </p:nvSpPr>
        <p:spPr>
          <a:xfrm>
            <a:off x="11134351" y="102949"/>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23" name="Cube 22">
            <a:extLst>
              <a:ext uri="{FF2B5EF4-FFF2-40B4-BE49-F238E27FC236}">
                <a16:creationId xmlns:a16="http://schemas.microsoft.com/office/drawing/2014/main" xmlns="" id="{D74F08FC-42BB-41E1-A175-7E2944383835}"/>
              </a:ext>
            </a:extLst>
          </p:cNvPr>
          <p:cNvSpPr/>
          <p:nvPr/>
        </p:nvSpPr>
        <p:spPr>
          <a:xfrm>
            <a:off x="11474875" y="102949"/>
            <a:ext cx="242998" cy="250825"/>
          </a:xfrm>
          <a:prstGeom prst="cub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25" name="Cube 24">
            <a:extLst>
              <a:ext uri="{FF2B5EF4-FFF2-40B4-BE49-F238E27FC236}">
                <a16:creationId xmlns:a16="http://schemas.microsoft.com/office/drawing/2014/main" xmlns="" id="{46C8FE13-A3F6-4009-ABB0-1A3066957227}"/>
              </a:ext>
            </a:extLst>
          </p:cNvPr>
          <p:cNvSpPr/>
          <p:nvPr/>
        </p:nvSpPr>
        <p:spPr>
          <a:xfrm>
            <a:off x="11839157" y="102949"/>
            <a:ext cx="242998" cy="250825"/>
          </a:xfrm>
          <a:prstGeom prst="cub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27" name="Titre 1">
            <a:extLst>
              <a:ext uri="{FF2B5EF4-FFF2-40B4-BE49-F238E27FC236}">
                <a16:creationId xmlns:a16="http://schemas.microsoft.com/office/drawing/2014/main" xmlns="" id="{825AA4DC-C8E2-4220-A679-CAEF8023C714}"/>
              </a:ext>
            </a:extLst>
          </p:cNvPr>
          <p:cNvSpPr txBox="1">
            <a:spLocks/>
          </p:cNvSpPr>
          <p:nvPr/>
        </p:nvSpPr>
        <p:spPr>
          <a:xfrm>
            <a:off x="4102129" y="190060"/>
            <a:ext cx="1123766" cy="247650"/>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t>INTRODUCTION</a:t>
            </a:r>
          </a:p>
        </p:txBody>
      </p:sp>
      <p:sp>
        <p:nvSpPr>
          <p:cNvPr id="29" name="Cube 28">
            <a:extLst>
              <a:ext uri="{FF2B5EF4-FFF2-40B4-BE49-F238E27FC236}">
                <a16:creationId xmlns:a16="http://schemas.microsoft.com/office/drawing/2014/main" xmlns="" id="{0E1EA650-D333-4D36-8451-EC4D745CA012}"/>
              </a:ext>
            </a:extLst>
          </p:cNvPr>
          <p:cNvSpPr/>
          <p:nvPr/>
        </p:nvSpPr>
        <p:spPr>
          <a:xfrm>
            <a:off x="5242489" y="142545"/>
            <a:ext cx="242998" cy="250825"/>
          </a:xfrm>
          <a:prstGeom prst="cub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31" name="Cube 30">
            <a:extLst>
              <a:ext uri="{FF2B5EF4-FFF2-40B4-BE49-F238E27FC236}">
                <a16:creationId xmlns:a16="http://schemas.microsoft.com/office/drawing/2014/main" xmlns="" id="{E91666D6-4CE2-4D4F-836A-840687CF79B2}"/>
              </a:ext>
            </a:extLst>
          </p:cNvPr>
          <p:cNvSpPr/>
          <p:nvPr/>
        </p:nvSpPr>
        <p:spPr>
          <a:xfrm>
            <a:off x="5590933" y="142545"/>
            <a:ext cx="242998" cy="250825"/>
          </a:xfrm>
          <a:prstGeom prst="cub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33" name="Cube 32">
            <a:extLst>
              <a:ext uri="{FF2B5EF4-FFF2-40B4-BE49-F238E27FC236}">
                <a16:creationId xmlns:a16="http://schemas.microsoft.com/office/drawing/2014/main" xmlns="" id="{DC3529FA-B4E1-4DC8-B4DF-6754FC54FC1F}"/>
              </a:ext>
            </a:extLst>
          </p:cNvPr>
          <p:cNvSpPr/>
          <p:nvPr/>
        </p:nvSpPr>
        <p:spPr>
          <a:xfrm>
            <a:off x="5923538" y="142545"/>
            <a:ext cx="242998" cy="250825"/>
          </a:xfrm>
          <a:prstGeom prst="cub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35" name="Cube 34">
            <a:extLst>
              <a:ext uri="{FF2B5EF4-FFF2-40B4-BE49-F238E27FC236}">
                <a16:creationId xmlns:a16="http://schemas.microsoft.com/office/drawing/2014/main" xmlns="" id="{5BAD0E23-A0A9-4469-9E1D-B395DAAC4170}"/>
              </a:ext>
            </a:extLst>
          </p:cNvPr>
          <p:cNvSpPr/>
          <p:nvPr/>
        </p:nvSpPr>
        <p:spPr>
          <a:xfrm>
            <a:off x="6279900" y="142545"/>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37" name="Cube 36">
            <a:extLst>
              <a:ext uri="{FF2B5EF4-FFF2-40B4-BE49-F238E27FC236}">
                <a16:creationId xmlns:a16="http://schemas.microsoft.com/office/drawing/2014/main" xmlns="" id="{D24D35EA-7AAA-4E8E-B19F-CD9905F1A951}"/>
              </a:ext>
            </a:extLst>
          </p:cNvPr>
          <p:cNvSpPr/>
          <p:nvPr/>
        </p:nvSpPr>
        <p:spPr>
          <a:xfrm>
            <a:off x="6628344" y="142545"/>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39" name="Cube 38">
            <a:extLst>
              <a:ext uri="{FF2B5EF4-FFF2-40B4-BE49-F238E27FC236}">
                <a16:creationId xmlns:a16="http://schemas.microsoft.com/office/drawing/2014/main" xmlns="" id="{D1AB43A1-2841-4D94-A2E8-8C0BE94FB35C}"/>
              </a:ext>
            </a:extLst>
          </p:cNvPr>
          <p:cNvSpPr/>
          <p:nvPr/>
        </p:nvSpPr>
        <p:spPr>
          <a:xfrm>
            <a:off x="6968868" y="134625"/>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41" name="Cube 40">
            <a:extLst>
              <a:ext uri="{FF2B5EF4-FFF2-40B4-BE49-F238E27FC236}">
                <a16:creationId xmlns:a16="http://schemas.microsoft.com/office/drawing/2014/main" xmlns="" id="{32B272A0-EF50-4946-829F-FB43506C112C}"/>
              </a:ext>
            </a:extLst>
          </p:cNvPr>
          <p:cNvSpPr/>
          <p:nvPr/>
        </p:nvSpPr>
        <p:spPr>
          <a:xfrm>
            <a:off x="7325230" y="134625"/>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43" name="Cube 42">
            <a:extLst>
              <a:ext uri="{FF2B5EF4-FFF2-40B4-BE49-F238E27FC236}">
                <a16:creationId xmlns:a16="http://schemas.microsoft.com/office/drawing/2014/main" xmlns="" id="{C3300BF5-06E6-433C-8B63-1270944021A3}"/>
              </a:ext>
            </a:extLst>
          </p:cNvPr>
          <p:cNvSpPr/>
          <p:nvPr/>
        </p:nvSpPr>
        <p:spPr>
          <a:xfrm>
            <a:off x="7665755" y="134625"/>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45" name="Cube 44">
            <a:extLst>
              <a:ext uri="{FF2B5EF4-FFF2-40B4-BE49-F238E27FC236}">
                <a16:creationId xmlns:a16="http://schemas.microsoft.com/office/drawing/2014/main" xmlns="" id="{3CB8DCDB-004D-46C0-BCF3-7909CC9B63F8}"/>
              </a:ext>
            </a:extLst>
          </p:cNvPr>
          <p:cNvSpPr/>
          <p:nvPr/>
        </p:nvSpPr>
        <p:spPr>
          <a:xfrm>
            <a:off x="8014198" y="134625"/>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47" name="Cube 46">
            <a:extLst>
              <a:ext uri="{FF2B5EF4-FFF2-40B4-BE49-F238E27FC236}">
                <a16:creationId xmlns:a16="http://schemas.microsoft.com/office/drawing/2014/main" xmlns="" id="{37B716A2-AA07-4D2F-B1ED-A7140A6C3411}"/>
              </a:ext>
            </a:extLst>
          </p:cNvPr>
          <p:cNvSpPr/>
          <p:nvPr/>
        </p:nvSpPr>
        <p:spPr>
          <a:xfrm>
            <a:off x="8370561" y="134625"/>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26" name="Cube 25">
            <a:extLst>
              <a:ext uri="{FF2B5EF4-FFF2-40B4-BE49-F238E27FC236}">
                <a16:creationId xmlns:a16="http://schemas.microsoft.com/office/drawing/2014/main" xmlns="" id="{75E90AC0-ACF9-4F1F-ACAC-1499D731469C}"/>
              </a:ext>
            </a:extLst>
          </p:cNvPr>
          <p:cNvSpPr/>
          <p:nvPr/>
        </p:nvSpPr>
        <p:spPr>
          <a:xfrm>
            <a:off x="5937972" y="533400"/>
            <a:ext cx="242998" cy="250825"/>
          </a:xfrm>
          <a:prstGeom prst="cub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28" name="Cube 27">
            <a:extLst>
              <a:ext uri="{FF2B5EF4-FFF2-40B4-BE49-F238E27FC236}">
                <a16:creationId xmlns:a16="http://schemas.microsoft.com/office/drawing/2014/main" xmlns="" id="{6BD15BE2-3698-4993-9AF4-881134B10D84}"/>
              </a:ext>
            </a:extLst>
          </p:cNvPr>
          <p:cNvSpPr/>
          <p:nvPr/>
        </p:nvSpPr>
        <p:spPr>
          <a:xfrm>
            <a:off x="6308482" y="533400"/>
            <a:ext cx="242998" cy="250825"/>
          </a:xfrm>
          <a:prstGeom prst="cub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30" name="Cube 29">
            <a:extLst>
              <a:ext uri="{FF2B5EF4-FFF2-40B4-BE49-F238E27FC236}">
                <a16:creationId xmlns:a16="http://schemas.microsoft.com/office/drawing/2014/main" xmlns="" id="{DF8250A8-E1CA-4708-9AA4-3C36C8B7630D}"/>
              </a:ext>
            </a:extLst>
          </p:cNvPr>
          <p:cNvSpPr/>
          <p:nvPr/>
        </p:nvSpPr>
        <p:spPr>
          <a:xfrm>
            <a:off x="6628342" y="533400"/>
            <a:ext cx="242998" cy="250825"/>
          </a:xfrm>
          <a:prstGeom prst="cub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2" name="Espace réservé du numéro de diapositive 1"/>
          <p:cNvSpPr>
            <a:spLocks noGrp="1"/>
          </p:cNvSpPr>
          <p:nvPr>
            <p:ph type="sldNum" sz="quarter" idx="12"/>
          </p:nvPr>
        </p:nvSpPr>
        <p:spPr/>
        <p:txBody>
          <a:bodyPr/>
          <a:lstStyle/>
          <a:p>
            <a:fld id="{27C6CCC6-2BE5-4E42-96A4-D1E8E81A3D8E}" type="slidenum">
              <a:rPr lang="de-DE" smtClean="0"/>
              <a:t>28</a:t>
            </a:fld>
            <a:endParaRPr lang="de-DE"/>
          </a:p>
        </p:txBody>
      </p:sp>
      <p:sp>
        <p:nvSpPr>
          <p:cNvPr id="5" name="Espace réservé du pied de page 4"/>
          <p:cNvSpPr>
            <a:spLocks noGrp="1"/>
          </p:cNvSpPr>
          <p:nvPr>
            <p:ph type="ftr" sz="quarter" idx="11"/>
          </p:nvPr>
        </p:nvSpPr>
        <p:spPr/>
        <p:txBody>
          <a:bodyPr/>
          <a:lstStyle/>
          <a:p>
            <a:r>
              <a:rPr lang="fr-FR"/>
              <a:t>P2018 | PX504 - Projet innovation  |  PROJET K | GROUPE 7 | 19/12/2018</a:t>
            </a:r>
            <a:endParaRPr lang="de-DE"/>
          </a:p>
        </p:txBody>
      </p:sp>
    </p:spTree>
    <p:extLst>
      <p:ext uri="{BB962C8B-B14F-4D97-AF65-F5344CB8AC3E}">
        <p14:creationId xmlns:p14="http://schemas.microsoft.com/office/powerpoint/2010/main" val="69950176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xmlns="" id="{A7A276A4-04B3-4CB7-806C-410D0E3F2399}"/>
              </a:ext>
            </a:extLst>
          </p:cNvPr>
          <p:cNvSpPr txBox="1">
            <a:spLocks/>
          </p:cNvSpPr>
          <p:nvPr/>
        </p:nvSpPr>
        <p:spPr>
          <a:xfrm>
            <a:off x="923658" y="294640"/>
            <a:ext cx="10515600" cy="1325563"/>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solidFill>
                  <a:srgbClr val="5B9BD5"/>
                </a:solidFill>
              </a:rPr>
              <a:t>Fork : slides cachées</a:t>
            </a:r>
            <a:endParaRPr lang="en-US"/>
          </a:p>
        </p:txBody>
      </p:sp>
      <p:sp>
        <p:nvSpPr>
          <p:cNvPr id="8" name="Espace réservé du contenu 2">
            <a:extLst>
              <a:ext uri="{FF2B5EF4-FFF2-40B4-BE49-F238E27FC236}">
                <a16:creationId xmlns:a16="http://schemas.microsoft.com/office/drawing/2014/main" xmlns="" id="{DF13BE0C-8D6A-4DD1-A151-65C0086A1D02}"/>
              </a:ext>
            </a:extLst>
          </p:cNvPr>
          <p:cNvSpPr txBox="1">
            <a:spLocks/>
          </p:cNvSpPr>
          <p:nvPr/>
        </p:nvSpPr>
        <p:spPr>
          <a:xfrm>
            <a:off x="866525" y="1552575"/>
            <a:ext cx="10515600" cy="2252153"/>
          </a:xfrm>
          <a:prstGeom prst="rect">
            <a:avLst/>
          </a:prstGeom>
        </p:spPr>
        <p:txBody>
          <a:bodyPr vert="horz" lIns="91440" tIns="45720" rIns="91440" bIns="45720" rtlCol="0" anchor="t">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fr-FR"/>
              <a:t>Consommation</a:t>
            </a:r>
          </a:p>
          <a:p>
            <a:pPr lvl="1"/>
            <a:endParaRPr lang="fr-FR"/>
          </a:p>
          <a:p>
            <a:pPr lvl="1"/>
            <a:r>
              <a:rPr lang="fr-FR"/>
              <a:t>Une norme pour la Blockchain</a:t>
            </a:r>
          </a:p>
          <a:p>
            <a:pPr lvl="1">
              <a:buFont typeface="Arial"/>
            </a:pPr>
            <a:r>
              <a:rPr lang="fr-FR"/>
              <a:t>Au travers de l'ISO/TC307 (Technologie des chaînes de blocs et technologie de registre distribué), la technologie de la Blockchain est désormais suivie par les organismes de normalisation (l'ISO au niveau mondial et l'AFNOR en France) qui s'attachent à faciliter l'adoption de la technologie, à donner de la confiance, à permettre une implémentation à grande échelle en assurant l'interopérabilité des solutions, avec un système de gouvernance et la prise en compte des besoins réglementaires. </a:t>
            </a:r>
          </a:p>
          <a:p>
            <a:pPr lvl="1">
              <a:buFont typeface="Arial"/>
            </a:pPr>
            <a:r>
              <a:rPr lang="fr-FR"/>
              <a:t>Vingt-quatre pays participent ainsi à l'initiative Blockchain de l'ISO au travers de cinq groupes de travail ("Architecture de référence, Taxonomie et ontologie", "Cas d'utilisation", "Sécurité et confidentialité", "Identité" et "Smart </a:t>
            </a:r>
            <a:r>
              <a:rPr lang="fr-FR" err="1"/>
              <a:t>Contract</a:t>
            </a:r>
            <a:r>
              <a:rPr lang="fr-FR"/>
              <a:t>") complétés par un groupe de travail sur la terminologie. Lors du point d'étape à Tokyo du 14 au 17 novembre 2017, un groupe de travail Gouvernance devrait être ajouté pour couvrir l'ensemble des problématiques. La participation active des états dans ces groupes de travail est de bon augure pour déboucher sur une technologie mature et efficiente. </a:t>
            </a:r>
          </a:p>
          <a:p>
            <a:pPr lvl="1">
              <a:buFont typeface="Arial"/>
            </a:pPr>
            <a:endParaRPr lang="fr-FR"/>
          </a:p>
          <a:p>
            <a:pPr marL="457200" lvl="1" indent="0">
              <a:buNone/>
            </a:pPr>
            <a:r>
              <a:rPr lang="en-US">
                <a:latin typeface="+mn-ea"/>
                <a:cs typeface="+mn-ea"/>
              </a:rPr>
              <a:t/>
            </a:r>
            <a:br>
              <a:rPr lang="en-US">
                <a:latin typeface="+mn-ea"/>
                <a:cs typeface="+mn-ea"/>
              </a:rPr>
            </a:br>
            <a:r>
              <a:rPr lang="fr-FR"/>
              <a:t>En savoir plus sur </a:t>
            </a:r>
            <a:r>
              <a:rPr lang="fr-FR">
                <a:hlinkClick r:id="rId3"/>
              </a:rPr>
              <a:t>https://www.lesechos.fr/idees-debats/cercle/cercle-176008-et-si-on-arretait-de-parler-de-blockchain-2130327.php#KqlkcTECdUSmIyX8.99</a:t>
            </a:r>
            <a:endParaRPr lang="fr-FR"/>
          </a:p>
          <a:p>
            <a:pPr lvl="1"/>
            <a:endParaRPr lang="fr-FR"/>
          </a:p>
        </p:txBody>
      </p:sp>
      <p:sp>
        <p:nvSpPr>
          <p:cNvPr id="3" name="Cube 2">
            <a:extLst>
              <a:ext uri="{FF2B5EF4-FFF2-40B4-BE49-F238E27FC236}">
                <a16:creationId xmlns:a16="http://schemas.microsoft.com/office/drawing/2014/main" xmlns="" id="{9FA43F79-8B19-437E-A600-A3364708BAB9}"/>
              </a:ext>
            </a:extLst>
          </p:cNvPr>
          <p:cNvSpPr/>
          <p:nvPr/>
        </p:nvSpPr>
        <p:spPr>
          <a:xfrm>
            <a:off x="8703166" y="110868"/>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7" name="Cube 6">
            <a:extLst>
              <a:ext uri="{FF2B5EF4-FFF2-40B4-BE49-F238E27FC236}">
                <a16:creationId xmlns:a16="http://schemas.microsoft.com/office/drawing/2014/main" xmlns="" id="{7ABB7990-73AA-49A8-9124-FA0572A1F9D1}"/>
              </a:ext>
            </a:extLst>
          </p:cNvPr>
          <p:cNvSpPr/>
          <p:nvPr/>
        </p:nvSpPr>
        <p:spPr>
          <a:xfrm>
            <a:off x="9051609" y="110868"/>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11" name="Cube 10">
            <a:extLst>
              <a:ext uri="{FF2B5EF4-FFF2-40B4-BE49-F238E27FC236}">
                <a16:creationId xmlns:a16="http://schemas.microsoft.com/office/drawing/2014/main" xmlns="" id="{3612DB9E-119B-44CF-9638-58A3CD744261}"/>
              </a:ext>
            </a:extLst>
          </p:cNvPr>
          <p:cNvSpPr/>
          <p:nvPr/>
        </p:nvSpPr>
        <p:spPr>
          <a:xfrm>
            <a:off x="9392133" y="110868"/>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13" name="Cube 12">
            <a:extLst>
              <a:ext uri="{FF2B5EF4-FFF2-40B4-BE49-F238E27FC236}">
                <a16:creationId xmlns:a16="http://schemas.microsoft.com/office/drawing/2014/main" xmlns="" id="{F7FD90DE-FC52-4FA7-8274-FF83ABADC6F2}"/>
              </a:ext>
            </a:extLst>
          </p:cNvPr>
          <p:cNvSpPr/>
          <p:nvPr/>
        </p:nvSpPr>
        <p:spPr>
          <a:xfrm>
            <a:off x="9740577" y="110868"/>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15" name="Cube 14">
            <a:extLst>
              <a:ext uri="{FF2B5EF4-FFF2-40B4-BE49-F238E27FC236}">
                <a16:creationId xmlns:a16="http://schemas.microsoft.com/office/drawing/2014/main" xmlns="" id="{724E7EC5-B612-4643-AF02-6D7D4F401199}"/>
              </a:ext>
            </a:extLst>
          </p:cNvPr>
          <p:cNvSpPr/>
          <p:nvPr/>
        </p:nvSpPr>
        <p:spPr>
          <a:xfrm>
            <a:off x="10096939" y="110868"/>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17" name="Cube 16">
            <a:extLst>
              <a:ext uri="{FF2B5EF4-FFF2-40B4-BE49-F238E27FC236}">
                <a16:creationId xmlns:a16="http://schemas.microsoft.com/office/drawing/2014/main" xmlns="" id="{74D64C51-2895-4915-8E73-251E9E3A1964}"/>
              </a:ext>
            </a:extLst>
          </p:cNvPr>
          <p:cNvSpPr/>
          <p:nvPr/>
        </p:nvSpPr>
        <p:spPr>
          <a:xfrm>
            <a:off x="10437464" y="102949"/>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19" name="Cube 18">
            <a:extLst>
              <a:ext uri="{FF2B5EF4-FFF2-40B4-BE49-F238E27FC236}">
                <a16:creationId xmlns:a16="http://schemas.microsoft.com/office/drawing/2014/main" xmlns="" id="{DAEFEB79-0423-4909-B551-B3F8645CFB14}"/>
              </a:ext>
            </a:extLst>
          </p:cNvPr>
          <p:cNvSpPr/>
          <p:nvPr/>
        </p:nvSpPr>
        <p:spPr>
          <a:xfrm>
            <a:off x="10785907" y="102949"/>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21" name="Cube 20">
            <a:extLst>
              <a:ext uri="{FF2B5EF4-FFF2-40B4-BE49-F238E27FC236}">
                <a16:creationId xmlns:a16="http://schemas.microsoft.com/office/drawing/2014/main" xmlns="" id="{EBFB7DB2-8FF7-4F81-9E30-DD7418D93014}"/>
              </a:ext>
            </a:extLst>
          </p:cNvPr>
          <p:cNvSpPr/>
          <p:nvPr/>
        </p:nvSpPr>
        <p:spPr>
          <a:xfrm>
            <a:off x="11134351" y="102949"/>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23" name="Cube 22">
            <a:extLst>
              <a:ext uri="{FF2B5EF4-FFF2-40B4-BE49-F238E27FC236}">
                <a16:creationId xmlns:a16="http://schemas.microsoft.com/office/drawing/2014/main" xmlns="" id="{D74F08FC-42BB-41E1-A175-7E2944383835}"/>
              </a:ext>
            </a:extLst>
          </p:cNvPr>
          <p:cNvSpPr/>
          <p:nvPr/>
        </p:nvSpPr>
        <p:spPr>
          <a:xfrm>
            <a:off x="11474875" y="102949"/>
            <a:ext cx="242998" cy="250825"/>
          </a:xfrm>
          <a:prstGeom prst="cub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25" name="Cube 24">
            <a:extLst>
              <a:ext uri="{FF2B5EF4-FFF2-40B4-BE49-F238E27FC236}">
                <a16:creationId xmlns:a16="http://schemas.microsoft.com/office/drawing/2014/main" xmlns="" id="{46C8FE13-A3F6-4009-ABB0-1A3066957227}"/>
              </a:ext>
            </a:extLst>
          </p:cNvPr>
          <p:cNvSpPr/>
          <p:nvPr/>
        </p:nvSpPr>
        <p:spPr>
          <a:xfrm>
            <a:off x="11839157" y="102949"/>
            <a:ext cx="242998" cy="250825"/>
          </a:xfrm>
          <a:prstGeom prst="cub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27" name="Titre 1">
            <a:extLst>
              <a:ext uri="{FF2B5EF4-FFF2-40B4-BE49-F238E27FC236}">
                <a16:creationId xmlns:a16="http://schemas.microsoft.com/office/drawing/2014/main" xmlns="" id="{825AA4DC-C8E2-4220-A679-CAEF8023C714}"/>
              </a:ext>
            </a:extLst>
          </p:cNvPr>
          <p:cNvSpPr txBox="1">
            <a:spLocks/>
          </p:cNvSpPr>
          <p:nvPr/>
        </p:nvSpPr>
        <p:spPr>
          <a:xfrm>
            <a:off x="4102129" y="190060"/>
            <a:ext cx="1123766" cy="247650"/>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t>INTRODUCTION</a:t>
            </a:r>
          </a:p>
        </p:txBody>
      </p:sp>
      <p:sp>
        <p:nvSpPr>
          <p:cNvPr id="29" name="Cube 28">
            <a:extLst>
              <a:ext uri="{FF2B5EF4-FFF2-40B4-BE49-F238E27FC236}">
                <a16:creationId xmlns:a16="http://schemas.microsoft.com/office/drawing/2014/main" xmlns="" id="{0E1EA650-D333-4D36-8451-EC4D745CA012}"/>
              </a:ext>
            </a:extLst>
          </p:cNvPr>
          <p:cNvSpPr/>
          <p:nvPr/>
        </p:nvSpPr>
        <p:spPr>
          <a:xfrm>
            <a:off x="5242489" y="142545"/>
            <a:ext cx="242998" cy="250825"/>
          </a:xfrm>
          <a:prstGeom prst="cub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31" name="Cube 30">
            <a:extLst>
              <a:ext uri="{FF2B5EF4-FFF2-40B4-BE49-F238E27FC236}">
                <a16:creationId xmlns:a16="http://schemas.microsoft.com/office/drawing/2014/main" xmlns="" id="{E91666D6-4CE2-4D4F-836A-840687CF79B2}"/>
              </a:ext>
            </a:extLst>
          </p:cNvPr>
          <p:cNvSpPr/>
          <p:nvPr/>
        </p:nvSpPr>
        <p:spPr>
          <a:xfrm>
            <a:off x="5590933" y="142545"/>
            <a:ext cx="242998" cy="250825"/>
          </a:xfrm>
          <a:prstGeom prst="cub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33" name="Cube 32">
            <a:extLst>
              <a:ext uri="{FF2B5EF4-FFF2-40B4-BE49-F238E27FC236}">
                <a16:creationId xmlns:a16="http://schemas.microsoft.com/office/drawing/2014/main" xmlns="" id="{DC3529FA-B4E1-4DC8-B4DF-6754FC54FC1F}"/>
              </a:ext>
            </a:extLst>
          </p:cNvPr>
          <p:cNvSpPr/>
          <p:nvPr/>
        </p:nvSpPr>
        <p:spPr>
          <a:xfrm>
            <a:off x="5923538" y="142545"/>
            <a:ext cx="242998" cy="250825"/>
          </a:xfrm>
          <a:prstGeom prst="cub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35" name="Cube 34">
            <a:extLst>
              <a:ext uri="{FF2B5EF4-FFF2-40B4-BE49-F238E27FC236}">
                <a16:creationId xmlns:a16="http://schemas.microsoft.com/office/drawing/2014/main" xmlns="" id="{5BAD0E23-A0A9-4469-9E1D-B395DAAC4170}"/>
              </a:ext>
            </a:extLst>
          </p:cNvPr>
          <p:cNvSpPr/>
          <p:nvPr/>
        </p:nvSpPr>
        <p:spPr>
          <a:xfrm>
            <a:off x="6279900" y="142545"/>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37" name="Cube 36">
            <a:extLst>
              <a:ext uri="{FF2B5EF4-FFF2-40B4-BE49-F238E27FC236}">
                <a16:creationId xmlns:a16="http://schemas.microsoft.com/office/drawing/2014/main" xmlns="" id="{D24D35EA-7AAA-4E8E-B19F-CD9905F1A951}"/>
              </a:ext>
            </a:extLst>
          </p:cNvPr>
          <p:cNvSpPr/>
          <p:nvPr/>
        </p:nvSpPr>
        <p:spPr>
          <a:xfrm>
            <a:off x="6628344" y="142545"/>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39" name="Cube 38">
            <a:extLst>
              <a:ext uri="{FF2B5EF4-FFF2-40B4-BE49-F238E27FC236}">
                <a16:creationId xmlns:a16="http://schemas.microsoft.com/office/drawing/2014/main" xmlns="" id="{D1AB43A1-2841-4D94-A2E8-8C0BE94FB35C}"/>
              </a:ext>
            </a:extLst>
          </p:cNvPr>
          <p:cNvSpPr/>
          <p:nvPr/>
        </p:nvSpPr>
        <p:spPr>
          <a:xfrm>
            <a:off x="6968868" y="134625"/>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41" name="Cube 40">
            <a:extLst>
              <a:ext uri="{FF2B5EF4-FFF2-40B4-BE49-F238E27FC236}">
                <a16:creationId xmlns:a16="http://schemas.microsoft.com/office/drawing/2014/main" xmlns="" id="{32B272A0-EF50-4946-829F-FB43506C112C}"/>
              </a:ext>
            </a:extLst>
          </p:cNvPr>
          <p:cNvSpPr/>
          <p:nvPr/>
        </p:nvSpPr>
        <p:spPr>
          <a:xfrm>
            <a:off x="7325230" y="134625"/>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43" name="Cube 42">
            <a:extLst>
              <a:ext uri="{FF2B5EF4-FFF2-40B4-BE49-F238E27FC236}">
                <a16:creationId xmlns:a16="http://schemas.microsoft.com/office/drawing/2014/main" xmlns="" id="{C3300BF5-06E6-433C-8B63-1270944021A3}"/>
              </a:ext>
            </a:extLst>
          </p:cNvPr>
          <p:cNvSpPr/>
          <p:nvPr/>
        </p:nvSpPr>
        <p:spPr>
          <a:xfrm>
            <a:off x="7665755" y="134625"/>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45" name="Cube 44">
            <a:extLst>
              <a:ext uri="{FF2B5EF4-FFF2-40B4-BE49-F238E27FC236}">
                <a16:creationId xmlns:a16="http://schemas.microsoft.com/office/drawing/2014/main" xmlns="" id="{3CB8DCDB-004D-46C0-BCF3-7909CC9B63F8}"/>
              </a:ext>
            </a:extLst>
          </p:cNvPr>
          <p:cNvSpPr/>
          <p:nvPr/>
        </p:nvSpPr>
        <p:spPr>
          <a:xfrm>
            <a:off x="8014198" y="134625"/>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47" name="Cube 46">
            <a:extLst>
              <a:ext uri="{FF2B5EF4-FFF2-40B4-BE49-F238E27FC236}">
                <a16:creationId xmlns:a16="http://schemas.microsoft.com/office/drawing/2014/main" xmlns="" id="{37B716A2-AA07-4D2F-B1ED-A7140A6C3411}"/>
              </a:ext>
            </a:extLst>
          </p:cNvPr>
          <p:cNvSpPr/>
          <p:nvPr/>
        </p:nvSpPr>
        <p:spPr>
          <a:xfrm>
            <a:off x="8370561" y="134625"/>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26" name="Cube 25">
            <a:extLst>
              <a:ext uri="{FF2B5EF4-FFF2-40B4-BE49-F238E27FC236}">
                <a16:creationId xmlns:a16="http://schemas.microsoft.com/office/drawing/2014/main" xmlns="" id="{75E90AC0-ACF9-4F1F-ACAC-1499D731469C}"/>
              </a:ext>
            </a:extLst>
          </p:cNvPr>
          <p:cNvSpPr/>
          <p:nvPr/>
        </p:nvSpPr>
        <p:spPr>
          <a:xfrm>
            <a:off x="5937972" y="533400"/>
            <a:ext cx="242998" cy="250825"/>
          </a:xfrm>
          <a:prstGeom prst="cub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28" name="Cube 27">
            <a:extLst>
              <a:ext uri="{FF2B5EF4-FFF2-40B4-BE49-F238E27FC236}">
                <a16:creationId xmlns:a16="http://schemas.microsoft.com/office/drawing/2014/main" xmlns="" id="{6BD15BE2-3698-4993-9AF4-881134B10D84}"/>
              </a:ext>
            </a:extLst>
          </p:cNvPr>
          <p:cNvSpPr/>
          <p:nvPr/>
        </p:nvSpPr>
        <p:spPr>
          <a:xfrm>
            <a:off x="6308482" y="533400"/>
            <a:ext cx="242998" cy="250825"/>
          </a:xfrm>
          <a:prstGeom prst="cub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30" name="Cube 29">
            <a:extLst>
              <a:ext uri="{FF2B5EF4-FFF2-40B4-BE49-F238E27FC236}">
                <a16:creationId xmlns:a16="http://schemas.microsoft.com/office/drawing/2014/main" xmlns="" id="{DF8250A8-E1CA-4708-9AA4-3C36C8B7630D}"/>
              </a:ext>
            </a:extLst>
          </p:cNvPr>
          <p:cNvSpPr/>
          <p:nvPr/>
        </p:nvSpPr>
        <p:spPr>
          <a:xfrm>
            <a:off x="6628342" y="533400"/>
            <a:ext cx="242998" cy="250825"/>
          </a:xfrm>
          <a:prstGeom prst="cub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2" name="Espace réservé du numéro de diapositive 1"/>
          <p:cNvSpPr>
            <a:spLocks noGrp="1"/>
          </p:cNvSpPr>
          <p:nvPr>
            <p:ph type="sldNum" sz="quarter" idx="12"/>
          </p:nvPr>
        </p:nvSpPr>
        <p:spPr/>
        <p:txBody>
          <a:bodyPr/>
          <a:lstStyle/>
          <a:p>
            <a:fld id="{27C6CCC6-2BE5-4E42-96A4-D1E8E81A3D8E}" type="slidenum">
              <a:rPr lang="de-DE" smtClean="0"/>
              <a:t>29</a:t>
            </a:fld>
            <a:endParaRPr lang="de-DE"/>
          </a:p>
        </p:txBody>
      </p:sp>
      <p:sp>
        <p:nvSpPr>
          <p:cNvPr id="5" name="Espace réservé du pied de page 4"/>
          <p:cNvSpPr>
            <a:spLocks noGrp="1"/>
          </p:cNvSpPr>
          <p:nvPr>
            <p:ph type="ftr" sz="quarter" idx="11"/>
          </p:nvPr>
        </p:nvSpPr>
        <p:spPr/>
        <p:txBody>
          <a:bodyPr/>
          <a:lstStyle/>
          <a:p>
            <a:r>
              <a:rPr lang="fr-FR"/>
              <a:t>P2018 | PX504 - Projet innovation  |  PROJET K | GROUPE 7 | 19/12/2018</a:t>
            </a:r>
            <a:endParaRPr lang="de-DE"/>
          </a:p>
        </p:txBody>
      </p:sp>
    </p:spTree>
    <p:extLst>
      <p:ext uri="{BB962C8B-B14F-4D97-AF65-F5344CB8AC3E}">
        <p14:creationId xmlns:p14="http://schemas.microsoft.com/office/powerpoint/2010/main" val="659688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BF9C323-29FB-43A0-938D-A6EBA6CD62DE}"/>
              </a:ext>
            </a:extLst>
          </p:cNvPr>
          <p:cNvSpPr>
            <a:spLocks noGrp="1"/>
          </p:cNvSpPr>
          <p:nvPr>
            <p:ph type="title"/>
          </p:nvPr>
        </p:nvSpPr>
        <p:spPr>
          <a:xfrm>
            <a:off x="104745" y="47625"/>
            <a:ext cx="10515600" cy="1325563"/>
          </a:xfrm>
        </p:spPr>
        <p:txBody>
          <a:bodyPr>
            <a:normAutofit/>
          </a:bodyPr>
          <a:lstStyle/>
          <a:p>
            <a:r>
              <a:rPr lang="fr-FR" sz="7200">
                <a:solidFill>
                  <a:schemeClr val="tx1">
                    <a:lumMod val="75000"/>
                    <a:lumOff val="25000"/>
                  </a:schemeClr>
                </a:solidFill>
                <a:latin typeface="Bauhaus 93" panose="04030905020B02020C02" pitchFamily="82" charset="0"/>
              </a:rPr>
              <a:t>BLOCKCHAIN</a:t>
            </a:r>
          </a:p>
        </p:txBody>
      </p:sp>
      <p:pic>
        <p:nvPicPr>
          <p:cNvPr id="4" name="Image 4" descr="Résultat de recherche d'images pour &quot;inp esisar&quot;">
            <a:extLst>
              <a:ext uri="{FF2B5EF4-FFF2-40B4-BE49-F238E27FC236}">
                <a16:creationId xmlns:a16="http://schemas.microsoft.com/office/drawing/2014/main" xmlns="" id="{386EED90-EE54-461E-9C14-0D579C1D0C25}"/>
              </a:ext>
            </a:extLst>
          </p:cNvPr>
          <p:cNvPicPr>
            <a:picLocks noChangeAspect="1"/>
          </p:cNvPicPr>
          <p:nvPr/>
        </p:nvPicPr>
        <p:blipFill>
          <a:blip r:embed="rId3"/>
          <a:stretch>
            <a:fillRect/>
          </a:stretch>
        </p:blipFill>
        <p:spPr>
          <a:xfrm>
            <a:off x="10109673" y="47625"/>
            <a:ext cx="1933575" cy="1143000"/>
          </a:xfrm>
          <a:prstGeom prst="rect">
            <a:avLst/>
          </a:prstGeom>
        </p:spPr>
      </p:pic>
      <p:pic>
        <p:nvPicPr>
          <p:cNvPr id="6" name="Image 6" descr="Capture d’écran 2017-12-15 à 06.50.28.png">
            <a:extLst>
              <a:ext uri="{FF2B5EF4-FFF2-40B4-BE49-F238E27FC236}">
                <a16:creationId xmlns:a16="http://schemas.microsoft.com/office/drawing/2014/main" xmlns="" id="{8CAA521E-FA67-451A-A424-C9C4643A5B21}"/>
              </a:ext>
            </a:extLst>
          </p:cNvPr>
          <p:cNvPicPr>
            <a:picLocks noChangeAspect="1"/>
          </p:cNvPicPr>
          <p:nvPr/>
        </p:nvPicPr>
        <p:blipFill>
          <a:blip r:embed="rId4"/>
          <a:stretch>
            <a:fillRect/>
          </a:stretch>
        </p:blipFill>
        <p:spPr>
          <a:xfrm>
            <a:off x="9414097" y="1323975"/>
            <a:ext cx="2744190" cy="3324225"/>
          </a:xfrm>
          <a:prstGeom prst="rect">
            <a:avLst/>
          </a:prstGeom>
        </p:spPr>
      </p:pic>
      <p:sp>
        <p:nvSpPr>
          <p:cNvPr id="3" name="Espace réservé du numéro de diapositive 2"/>
          <p:cNvSpPr>
            <a:spLocks noGrp="1"/>
          </p:cNvSpPr>
          <p:nvPr>
            <p:ph type="sldNum" sz="quarter" idx="12"/>
          </p:nvPr>
        </p:nvSpPr>
        <p:spPr/>
        <p:txBody>
          <a:bodyPr/>
          <a:lstStyle/>
          <a:p>
            <a:fld id="{27C6CCC6-2BE5-4E42-96A4-D1E8E81A3D8E}" type="slidenum">
              <a:rPr lang="de-DE" smtClean="0"/>
              <a:t>3</a:t>
            </a:fld>
            <a:endParaRPr lang="de-DE"/>
          </a:p>
        </p:txBody>
      </p:sp>
      <p:sp>
        <p:nvSpPr>
          <p:cNvPr id="5" name="Espace réservé du pied de page 4"/>
          <p:cNvSpPr>
            <a:spLocks noGrp="1"/>
          </p:cNvSpPr>
          <p:nvPr>
            <p:ph type="ftr" sz="quarter" idx="11"/>
          </p:nvPr>
        </p:nvSpPr>
        <p:spPr/>
        <p:txBody>
          <a:bodyPr/>
          <a:lstStyle/>
          <a:p>
            <a:r>
              <a:rPr lang="fr-FR"/>
              <a:t>P2018 | PX504 - Projet innovation  |  PROJET K | GROUPE 7 | 19/12/2018</a:t>
            </a:r>
            <a:endParaRPr lang="de-DE"/>
          </a:p>
        </p:txBody>
      </p:sp>
      <p:pic>
        <p:nvPicPr>
          <p:cNvPr id="8" name="Image 7"/>
          <p:cNvPicPr>
            <a:picLocks noChangeAspect="1"/>
          </p:cNvPicPr>
          <p:nvPr/>
        </p:nvPicPr>
        <p:blipFill rotWithShape="1">
          <a:blip r:embed="rId5"/>
          <a:srcRect l="5048" t="9996"/>
          <a:stretch/>
        </p:blipFill>
        <p:spPr>
          <a:xfrm>
            <a:off x="104745" y="1573113"/>
            <a:ext cx="9482138" cy="4874859"/>
          </a:xfrm>
          <a:prstGeom prst="rect">
            <a:avLst/>
          </a:prstGeom>
        </p:spPr>
      </p:pic>
    </p:spTree>
    <p:extLst>
      <p:ext uri="{BB962C8B-B14F-4D97-AF65-F5344CB8AC3E}">
        <p14:creationId xmlns:p14="http://schemas.microsoft.com/office/powerpoint/2010/main" val="7315958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be 2">
            <a:extLst>
              <a:ext uri="{FF2B5EF4-FFF2-40B4-BE49-F238E27FC236}">
                <a16:creationId xmlns:a16="http://schemas.microsoft.com/office/drawing/2014/main" xmlns="" id="{9FA43F79-8B19-437E-A600-A3364708BAB9}"/>
              </a:ext>
            </a:extLst>
          </p:cNvPr>
          <p:cNvSpPr/>
          <p:nvPr/>
        </p:nvSpPr>
        <p:spPr>
          <a:xfrm>
            <a:off x="8703166" y="110868"/>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7" name="Cube 6">
            <a:extLst>
              <a:ext uri="{FF2B5EF4-FFF2-40B4-BE49-F238E27FC236}">
                <a16:creationId xmlns:a16="http://schemas.microsoft.com/office/drawing/2014/main" xmlns="" id="{7ABB7990-73AA-49A8-9124-FA0572A1F9D1}"/>
              </a:ext>
            </a:extLst>
          </p:cNvPr>
          <p:cNvSpPr/>
          <p:nvPr/>
        </p:nvSpPr>
        <p:spPr>
          <a:xfrm>
            <a:off x="9051609" y="110868"/>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11" name="Cube 10">
            <a:extLst>
              <a:ext uri="{FF2B5EF4-FFF2-40B4-BE49-F238E27FC236}">
                <a16:creationId xmlns:a16="http://schemas.microsoft.com/office/drawing/2014/main" xmlns="" id="{3612DB9E-119B-44CF-9638-58A3CD744261}"/>
              </a:ext>
            </a:extLst>
          </p:cNvPr>
          <p:cNvSpPr/>
          <p:nvPr/>
        </p:nvSpPr>
        <p:spPr>
          <a:xfrm>
            <a:off x="9392133" y="110868"/>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13" name="Cube 12">
            <a:extLst>
              <a:ext uri="{FF2B5EF4-FFF2-40B4-BE49-F238E27FC236}">
                <a16:creationId xmlns:a16="http://schemas.microsoft.com/office/drawing/2014/main" xmlns="" id="{F7FD90DE-FC52-4FA7-8274-FF83ABADC6F2}"/>
              </a:ext>
            </a:extLst>
          </p:cNvPr>
          <p:cNvSpPr/>
          <p:nvPr/>
        </p:nvSpPr>
        <p:spPr>
          <a:xfrm>
            <a:off x="9740577" y="110868"/>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15" name="Cube 14">
            <a:extLst>
              <a:ext uri="{FF2B5EF4-FFF2-40B4-BE49-F238E27FC236}">
                <a16:creationId xmlns:a16="http://schemas.microsoft.com/office/drawing/2014/main" xmlns="" id="{724E7EC5-B612-4643-AF02-6D7D4F401199}"/>
              </a:ext>
            </a:extLst>
          </p:cNvPr>
          <p:cNvSpPr/>
          <p:nvPr/>
        </p:nvSpPr>
        <p:spPr>
          <a:xfrm>
            <a:off x="10096939" y="110868"/>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17" name="Cube 16">
            <a:extLst>
              <a:ext uri="{FF2B5EF4-FFF2-40B4-BE49-F238E27FC236}">
                <a16:creationId xmlns:a16="http://schemas.microsoft.com/office/drawing/2014/main" xmlns="" id="{74D64C51-2895-4915-8E73-251E9E3A1964}"/>
              </a:ext>
            </a:extLst>
          </p:cNvPr>
          <p:cNvSpPr/>
          <p:nvPr/>
        </p:nvSpPr>
        <p:spPr>
          <a:xfrm>
            <a:off x="10437464" y="102949"/>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19" name="Cube 18">
            <a:extLst>
              <a:ext uri="{FF2B5EF4-FFF2-40B4-BE49-F238E27FC236}">
                <a16:creationId xmlns:a16="http://schemas.microsoft.com/office/drawing/2014/main" xmlns="" id="{DAEFEB79-0423-4909-B551-B3F8645CFB14}"/>
              </a:ext>
            </a:extLst>
          </p:cNvPr>
          <p:cNvSpPr/>
          <p:nvPr/>
        </p:nvSpPr>
        <p:spPr>
          <a:xfrm>
            <a:off x="10785907" y="102949"/>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21" name="Cube 20">
            <a:extLst>
              <a:ext uri="{FF2B5EF4-FFF2-40B4-BE49-F238E27FC236}">
                <a16:creationId xmlns:a16="http://schemas.microsoft.com/office/drawing/2014/main" xmlns="" id="{EBFB7DB2-8FF7-4F81-9E30-DD7418D93014}"/>
              </a:ext>
            </a:extLst>
          </p:cNvPr>
          <p:cNvSpPr/>
          <p:nvPr/>
        </p:nvSpPr>
        <p:spPr>
          <a:xfrm>
            <a:off x="11134351" y="102949"/>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23" name="Cube 22">
            <a:extLst>
              <a:ext uri="{FF2B5EF4-FFF2-40B4-BE49-F238E27FC236}">
                <a16:creationId xmlns:a16="http://schemas.microsoft.com/office/drawing/2014/main" xmlns="" id="{D74F08FC-42BB-41E1-A175-7E2944383835}"/>
              </a:ext>
            </a:extLst>
          </p:cNvPr>
          <p:cNvSpPr/>
          <p:nvPr/>
        </p:nvSpPr>
        <p:spPr>
          <a:xfrm>
            <a:off x="11474875" y="102949"/>
            <a:ext cx="242998" cy="250825"/>
          </a:xfrm>
          <a:prstGeom prst="cub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25" name="Cube 24">
            <a:extLst>
              <a:ext uri="{FF2B5EF4-FFF2-40B4-BE49-F238E27FC236}">
                <a16:creationId xmlns:a16="http://schemas.microsoft.com/office/drawing/2014/main" xmlns="" id="{46C8FE13-A3F6-4009-ABB0-1A3066957227}"/>
              </a:ext>
            </a:extLst>
          </p:cNvPr>
          <p:cNvSpPr/>
          <p:nvPr/>
        </p:nvSpPr>
        <p:spPr>
          <a:xfrm>
            <a:off x="11839157" y="102949"/>
            <a:ext cx="242998" cy="250825"/>
          </a:xfrm>
          <a:prstGeom prst="cub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27" name="Titre 1">
            <a:extLst>
              <a:ext uri="{FF2B5EF4-FFF2-40B4-BE49-F238E27FC236}">
                <a16:creationId xmlns:a16="http://schemas.microsoft.com/office/drawing/2014/main" xmlns="" id="{825AA4DC-C8E2-4220-A679-CAEF8023C714}"/>
              </a:ext>
            </a:extLst>
          </p:cNvPr>
          <p:cNvSpPr txBox="1">
            <a:spLocks/>
          </p:cNvSpPr>
          <p:nvPr/>
        </p:nvSpPr>
        <p:spPr>
          <a:xfrm>
            <a:off x="4102129" y="190060"/>
            <a:ext cx="1123766" cy="247650"/>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t>INTRODUCTION</a:t>
            </a:r>
          </a:p>
        </p:txBody>
      </p:sp>
      <p:sp>
        <p:nvSpPr>
          <p:cNvPr id="29" name="Cube 28">
            <a:extLst>
              <a:ext uri="{FF2B5EF4-FFF2-40B4-BE49-F238E27FC236}">
                <a16:creationId xmlns:a16="http://schemas.microsoft.com/office/drawing/2014/main" xmlns="" id="{0E1EA650-D333-4D36-8451-EC4D745CA012}"/>
              </a:ext>
            </a:extLst>
          </p:cNvPr>
          <p:cNvSpPr/>
          <p:nvPr/>
        </p:nvSpPr>
        <p:spPr>
          <a:xfrm>
            <a:off x="5242489" y="142545"/>
            <a:ext cx="242998" cy="250825"/>
          </a:xfrm>
          <a:prstGeom prst="cub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31" name="Cube 30">
            <a:extLst>
              <a:ext uri="{FF2B5EF4-FFF2-40B4-BE49-F238E27FC236}">
                <a16:creationId xmlns:a16="http://schemas.microsoft.com/office/drawing/2014/main" xmlns="" id="{E91666D6-4CE2-4D4F-836A-840687CF79B2}"/>
              </a:ext>
            </a:extLst>
          </p:cNvPr>
          <p:cNvSpPr/>
          <p:nvPr/>
        </p:nvSpPr>
        <p:spPr>
          <a:xfrm>
            <a:off x="5590933" y="142545"/>
            <a:ext cx="242998" cy="250825"/>
          </a:xfrm>
          <a:prstGeom prst="cub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33" name="Cube 32">
            <a:extLst>
              <a:ext uri="{FF2B5EF4-FFF2-40B4-BE49-F238E27FC236}">
                <a16:creationId xmlns:a16="http://schemas.microsoft.com/office/drawing/2014/main" xmlns="" id="{DC3529FA-B4E1-4DC8-B4DF-6754FC54FC1F}"/>
              </a:ext>
            </a:extLst>
          </p:cNvPr>
          <p:cNvSpPr/>
          <p:nvPr/>
        </p:nvSpPr>
        <p:spPr>
          <a:xfrm>
            <a:off x="5923538" y="142545"/>
            <a:ext cx="242998" cy="250825"/>
          </a:xfrm>
          <a:prstGeom prst="cub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35" name="Cube 34">
            <a:extLst>
              <a:ext uri="{FF2B5EF4-FFF2-40B4-BE49-F238E27FC236}">
                <a16:creationId xmlns:a16="http://schemas.microsoft.com/office/drawing/2014/main" xmlns="" id="{5BAD0E23-A0A9-4469-9E1D-B395DAAC4170}"/>
              </a:ext>
            </a:extLst>
          </p:cNvPr>
          <p:cNvSpPr/>
          <p:nvPr/>
        </p:nvSpPr>
        <p:spPr>
          <a:xfrm>
            <a:off x="6279900" y="142545"/>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37" name="Cube 36">
            <a:extLst>
              <a:ext uri="{FF2B5EF4-FFF2-40B4-BE49-F238E27FC236}">
                <a16:creationId xmlns:a16="http://schemas.microsoft.com/office/drawing/2014/main" xmlns="" id="{D24D35EA-7AAA-4E8E-B19F-CD9905F1A951}"/>
              </a:ext>
            </a:extLst>
          </p:cNvPr>
          <p:cNvSpPr/>
          <p:nvPr/>
        </p:nvSpPr>
        <p:spPr>
          <a:xfrm>
            <a:off x="6628344" y="142545"/>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39" name="Cube 38">
            <a:extLst>
              <a:ext uri="{FF2B5EF4-FFF2-40B4-BE49-F238E27FC236}">
                <a16:creationId xmlns:a16="http://schemas.microsoft.com/office/drawing/2014/main" xmlns="" id="{D1AB43A1-2841-4D94-A2E8-8C0BE94FB35C}"/>
              </a:ext>
            </a:extLst>
          </p:cNvPr>
          <p:cNvSpPr/>
          <p:nvPr/>
        </p:nvSpPr>
        <p:spPr>
          <a:xfrm>
            <a:off x="6968868" y="134625"/>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41" name="Cube 40">
            <a:extLst>
              <a:ext uri="{FF2B5EF4-FFF2-40B4-BE49-F238E27FC236}">
                <a16:creationId xmlns:a16="http://schemas.microsoft.com/office/drawing/2014/main" xmlns="" id="{32B272A0-EF50-4946-829F-FB43506C112C}"/>
              </a:ext>
            </a:extLst>
          </p:cNvPr>
          <p:cNvSpPr/>
          <p:nvPr/>
        </p:nvSpPr>
        <p:spPr>
          <a:xfrm>
            <a:off x="7325230" y="134625"/>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43" name="Cube 42">
            <a:extLst>
              <a:ext uri="{FF2B5EF4-FFF2-40B4-BE49-F238E27FC236}">
                <a16:creationId xmlns:a16="http://schemas.microsoft.com/office/drawing/2014/main" xmlns="" id="{C3300BF5-06E6-433C-8B63-1270944021A3}"/>
              </a:ext>
            </a:extLst>
          </p:cNvPr>
          <p:cNvSpPr/>
          <p:nvPr/>
        </p:nvSpPr>
        <p:spPr>
          <a:xfrm>
            <a:off x="7665755" y="134625"/>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45" name="Cube 44">
            <a:extLst>
              <a:ext uri="{FF2B5EF4-FFF2-40B4-BE49-F238E27FC236}">
                <a16:creationId xmlns:a16="http://schemas.microsoft.com/office/drawing/2014/main" xmlns="" id="{3CB8DCDB-004D-46C0-BCF3-7909CC9B63F8}"/>
              </a:ext>
            </a:extLst>
          </p:cNvPr>
          <p:cNvSpPr/>
          <p:nvPr/>
        </p:nvSpPr>
        <p:spPr>
          <a:xfrm>
            <a:off x="8014198" y="134625"/>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47" name="Cube 46">
            <a:extLst>
              <a:ext uri="{FF2B5EF4-FFF2-40B4-BE49-F238E27FC236}">
                <a16:creationId xmlns:a16="http://schemas.microsoft.com/office/drawing/2014/main" xmlns="" id="{37B716A2-AA07-4D2F-B1ED-A7140A6C3411}"/>
              </a:ext>
            </a:extLst>
          </p:cNvPr>
          <p:cNvSpPr/>
          <p:nvPr/>
        </p:nvSpPr>
        <p:spPr>
          <a:xfrm>
            <a:off x="8370561" y="134625"/>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26" name="Cube 25">
            <a:extLst>
              <a:ext uri="{FF2B5EF4-FFF2-40B4-BE49-F238E27FC236}">
                <a16:creationId xmlns:a16="http://schemas.microsoft.com/office/drawing/2014/main" xmlns="" id="{75E90AC0-ACF9-4F1F-ACAC-1499D731469C}"/>
              </a:ext>
            </a:extLst>
          </p:cNvPr>
          <p:cNvSpPr/>
          <p:nvPr/>
        </p:nvSpPr>
        <p:spPr>
          <a:xfrm>
            <a:off x="5937972" y="533400"/>
            <a:ext cx="242998" cy="250825"/>
          </a:xfrm>
          <a:prstGeom prst="cub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28" name="Cube 27">
            <a:extLst>
              <a:ext uri="{FF2B5EF4-FFF2-40B4-BE49-F238E27FC236}">
                <a16:creationId xmlns:a16="http://schemas.microsoft.com/office/drawing/2014/main" xmlns="" id="{6BD15BE2-3698-4993-9AF4-881134B10D84}"/>
              </a:ext>
            </a:extLst>
          </p:cNvPr>
          <p:cNvSpPr/>
          <p:nvPr/>
        </p:nvSpPr>
        <p:spPr>
          <a:xfrm>
            <a:off x="6308482" y="533400"/>
            <a:ext cx="242998" cy="250825"/>
          </a:xfrm>
          <a:prstGeom prst="cub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30" name="Cube 29">
            <a:extLst>
              <a:ext uri="{FF2B5EF4-FFF2-40B4-BE49-F238E27FC236}">
                <a16:creationId xmlns:a16="http://schemas.microsoft.com/office/drawing/2014/main" xmlns="" id="{DF8250A8-E1CA-4708-9AA4-3C36C8B7630D}"/>
              </a:ext>
            </a:extLst>
          </p:cNvPr>
          <p:cNvSpPr/>
          <p:nvPr/>
        </p:nvSpPr>
        <p:spPr>
          <a:xfrm>
            <a:off x="6628342" y="533400"/>
            <a:ext cx="242998" cy="250825"/>
          </a:xfrm>
          <a:prstGeom prst="cub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2" name="Image 4" descr="GOU.png">
            <a:extLst>
              <a:ext uri="{FF2B5EF4-FFF2-40B4-BE49-F238E27FC236}">
                <a16:creationId xmlns:a16="http://schemas.microsoft.com/office/drawing/2014/main" xmlns="" id="{48E5D537-B5DF-42B8-AD1E-91321CA11B16}"/>
              </a:ext>
            </a:extLst>
          </p:cNvPr>
          <p:cNvPicPr>
            <a:picLocks noChangeAspect="1"/>
          </p:cNvPicPr>
          <p:nvPr/>
        </p:nvPicPr>
        <p:blipFill>
          <a:blip r:embed="rId3"/>
          <a:stretch>
            <a:fillRect/>
          </a:stretch>
        </p:blipFill>
        <p:spPr>
          <a:xfrm>
            <a:off x="514521" y="3705225"/>
            <a:ext cx="2742408" cy="1714500"/>
          </a:xfrm>
          <a:prstGeom prst="rect">
            <a:avLst/>
          </a:prstGeom>
        </p:spPr>
      </p:pic>
      <p:pic>
        <p:nvPicPr>
          <p:cNvPr id="6" name="Image 8" descr="industrial-grade-mining.png">
            <a:extLst>
              <a:ext uri="{FF2B5EF4-FFF2-40B4-BE49-F238E27FC236}">
                <a16:creationId xmlns:a16="http://schemas.microsoft.com/office/drawing/2014/main" xmlns="" id="{5352332B-1D54-4A7B-99D4-CE585BB877A8}"/>
              </a:ext>
            </a:extLst>
          </p:cNvPr>
          <p:cNvPicPr>
            <a:picLocks noChangeAspect="1"/>
          </p:cNvPicPr>
          <p:nvPr/>
        </p:nvPicPr>
        <p:blipFill>
          <a:blip r:embed="rId4"/>
          <a:stretch>
            <a:fillRect/>
          </a:stretch>
        </p:blipFill>
        <p:spPr>
          <a:xfrm>
            <a:off x="562161" y="1743075"/>
            <a:ext cx="2742408" cy="1552575"/>
          </a:xfrm>
          <a:prstGeom prst="rect">
            <a:avLst/>
          </a:prstGeom>
        </p:spPr>
      </p:pic>
      <p:pic>
        <p:nvPicPr>
          <p:cNvPr id="10" name="Image 11" descr="images.png">
            <a:extLst>
              <a:ext uri="{FF2B5EF4-FFF2-40B4-BE49-F238E27FC236}">
                <a16:creationId xmlns:a16="http://schemas.microsoft.com/office/drawing/2014/main" xmlns="" id="{11A67DDE-0405-49FE-8A8D-BF0E9976A9A0}"/>
              </a:ext>
            </a:extLst>
          </p:cNvPr>
          <p:cNvPicPr>
            <a:picLocks noChangeAspect="1"/>
          </p:cNvPicPr>
          <p:nvPr/>
        </p:nvPicPr>
        <p:blipFill>
          <a:blip r:embed="rId5"/>
          <a:stretch>
            <a:fillRect/>
          </a:stretch>
        </p:blipFill>
        <p:spPr>
          <a:xfrm>
            <a:off x="3468250" y="1558546"/>
            <a:ext cx="3907317" cy="2199317"/>
          </a:xfrm>
          <a:prstGeom prst="rect">
            <a:avLst/>
          </a:prstGeom>
        </p:spPr>
      </p:pic>
      <p:pic>
        <p:nvPicPr>
          <p:cNvPr id="14" name="Image 15" descr="Capture d’écran 2017-12-16 à 15.06.33.png">
            <a:extLst>
              <a:ext uri="{FF2B5EF4-FFF2-40B4-BE49-F238E27FC236}">
                <a16:creationId xmlns:a16="http://schemas.microsoft.com/office/drawing/2014/main" xmlns="" id="{73E6CE5E-9DDB-4BAB-9FFA-9D5332A7F68A}"/>
              </a:ext>
            </a:extLst>
          </p:cNvPr>
          <p:cNvPicPr>
            <a:picLocks noChangeAspect="1"/>
          </p:cNvPicPr>
          <p:nvPr/>
        </p:nvPicPr>
        <p:blipFill>
          <a:blip r:embed="rId6"/>
          <a:stretch>
            <a:fillRect/>
          </a:stretch>
        </p:blipFill>
        <p:spPr>
          <a:xfrm>
            <a:off x="7443552" y="1381125"/>
            <a:ext cx="4627962" cy="2555321"/>
          </a:xfrm>
          <a:prstGeom prst="rect">
            <a:avLst/>
          </a:prstGeom>
        </p:spPr>
      </p:pic>
      <p:pic>
        <p:nvPicPr>
          <p:cNvPr id="18" name="Image 19" descr="nonce.a6291d01.gif">
            <a:extLst>
              <a:ext uri="{FF2B5EF4-FFF2-40B4-BE49-F238E27FC236}">
                <a16:creationId xmlns:a16="http://schemas.microsoft.com/office/drawing/2014/main" xmlns="" id="{7718E901-EB90-43FA-A86E-7F5942C09B10}"/>
              </a:ext>
            </a:extLst>
          </p:cNvPr>
          <p:cNvPicPr>
            <a:picLocks noChangeAspect="1"/>
          </p:cNvPicPr>
          <p:nvPr/>
        </p:nvPicPr>
        <p:blipFill>
          <a:blip r:embed="rId7"/>
          <a:stretch>
            <a:fillRect/>
          </a:stretch>
        </p:blipFill>
        <p:spPr>
          <a:xfrm>
            <a:off x="8640532" y="4048125"/>
            <a:ext cx="2743200" cy="620829"/>
          </a:xfrm>
          <a:prstGeom prst="rect">
            <a:avLst/>
          </a:prstGeom>
        </p:spPr>
      </p:pic>
      <p:sp>
        <p:nvSpPr>
          <p:cNvPr id="4" name="Titre 1">
            <a:extLst>
              <a:ext uri="{FF2B5EF4-FFF2-40B4-BE49-F238E27FC236}">
                <a16:creationId xmlns:a16="http://schemas.microsoft.com/office/drawing/2014/main" xmlns="" id="{11DDAC3B-3784-471B-873E-8BD59E4B0EAC}"/>
              </a:ext>
            </a:extLst>
          </p:cNvPr>
          <p:cNvSpPr txBox="1">
            <a:spLocks/>
          </p:cNvSpPr>
          <p:nvPr/>
        </p:nvSpPr>
        <p:spPr>
          <a:xfrm>
            <a:off x="927740" y="291055"/>
            <a:ext cx="10515600" cy="1325563"/>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solidFill>
                  <a:srgbClr val="5B9BD5"/>
                </a:solidFill>
              </a:rPr>
              <a:t>Fork : minage</a:t>
            </a:r>
            <a:endParaRPr lang="en-US"/>
          </a:p>
        </p:txBody>
      </p:sp>
      <p:sp>
        <p:nvSpPr>
          <p:cNvPr id="5" name="Espace réservé du numéro de diapositive 4"/>
          <p:cNvSpPr>
            <a:spLocks noGrp="1"/>
          </p:cNvSpPr>
          <p:nvPr>
            <p:ph type="sldNum" sz="quarter" idx="12"/>
          </p:nvPr>
        </p:nvSpPr>
        <p:spPr/>
        <p:txBody>
          <a:bodyPr/>
          <a:lstStyle/>
          <a:p>
            <a:fld id="{27C6CCC6-2BE5-4E42-96A4-D1E8E81A3D8E}" type="slidenum">
              <a:rPr lang="de-DE" smtClean="0"/>
              <a:t>30</a:t>
            </a:fld>
            <a:endParaRPr lang="de-DE"/>
          </a:p>
        </p:txBody>
      </p:sp>
      <p:sp>
        <p:nvSpPr>
          <p:cNvPr id="8" name="Espace réservé du pied de page 7"/>
          <p:cNvSpPr>
            <a:spLocks noGrp="1"/>
          </p:cNvSpPr>
          <p:nvPr>
            <p:ph type="ftr" sz="quarter" idx="11"/>
          </p:nvPr>
        </p:nvSpPr>
        <p:spPr/>
        <p:txBody>
          <a:bodyPr/>
          <a:lstStyle/>
          <a:p>
            <a:r>
              <a:rPr lang="fr-FR"/>
              <a:t>P2018 | PX504 - Projet innovation  |  PROJET K | GROUPE 7 | 19/12/2018</a:t>
            </a:r>
            <a:endParaRPr lang="de-DE"/>
          </a:p>
        </p:txBody>
      </p:sp>
      <p:pic>
        <p:nvPicPr>
          <p:cNvPr id="1026" name="Picture 2" descr="Résultat de recherche d'images pour &quot;mining bitcoin process&quo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70300" y="3836326"/>
            <a:ext cx="3743616" cy="2810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6782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descr="Capture d’écran 2017-12-15 à 06.50.28.png">
            <a:extLst>
              <a:ext uri="{FF2B5EF4-FFF2-40B4-BE49-F238E27FC236}">
                <a16:creationId xmlns:a16="http://schemas.microsoft.com/office/drawing/2014/main" xmlns="" id="{C57F581A-D8C4-47B8-8D63-B751600FFC52}"/>
              </a:ext>
            </a:extLst>
          </p:cNvPr>
          <p:cNvPicPr>
            <a:picLocks noChangeAspect="1"/>
          </p:cNvPicPr>
          <p:nvPr/>
        </p:nvPicPr>
        <p:blipFill rotWithShape="1">
          <a:blip r:embed="rId3"/>
          <a:srcRect t="73458"/>
          <a:stretch/>
        </p:blipFill>
        <p:spPr>
          <a:xfrm>
            <a:off x="9452343" y="5438775"/>
            <a:ext cx="2744190" cy="882303"/>
          </a:xfrm>
          <a:prstGeom prst="rect">
            <a:avLst/>
          </a:prstGeom>
        </p:spPr>
      </p:pic>
      <p:cxnSp>
        <p:nvCxnSpPr>
          <p:cNvPr id="2" name="Connecteur droit avec flèche 1">
            <a:extLst>
              <a:ext uri="{FF2B5EF4-FFF2-40B4-BE49-F238E27FC236}">
                <a16:creationId xmlns:a16="http://schemas.microsoft.com/office/drawing/2014/main" xmlns="" id="{D6F6C58B-35E1-430E-80CA-B6D9826B74A3}"/>
              </a:ext>
            </a:extLst>
          </p:cNvPr>
          <p:cNvCxnSpPr/>
          <p:nvPr/>
        </p:nvCxnSpPr>
        <p:spPr>
          <a:xfrm>
            <a:off x="-17035" y="3354321"/>
            <a:ext cx="12224082" cy="3865"/>
          </a:xfrm>
          <a:prstGeom prst="straightConnector1">
            <a:avLst/>
          </a:prstGeom>
          <a:ln>
            <a:solidFill>
              <a:srgbClr val="2274A5"/>
            </a:solidFill>
          </a:ln>
        </p:spPr>
        <p:style>
          <a:lnRef idx="1">
            <a:schemeClr val="accent4"/>
          </a:lnRef>
          <a:fillRef idx="0">
            <a:schemeClr val="accent4"/>
          </a:fillRef>
          <a:effectRef idx="0">
            <a:schemeClr val="accent4"/>
          </a:effectRef>
          <a:fontRef idx="minor">
            <a:schemeClr val="tx1"/>
          </a:fontRef>
        </p:style>
      </p:cxnSp>
      <p:sp>
        <p:nvSpPr>
          <p:cNvPr id="11" name="ZoneTexte 10">
            <a:extLst>
              <a:ext uri="{FF2B5EF4-FFF2-40B4-BE49-F238E27FC236}">
                <a16:creationId xmlns:a16="http://schemas.microsoft.com/office/drawing/2014/main" xmlns="" id="{D64019E0-BA50-4EED-B33B-5FD9992C7BDE}"/>
              </a:ext>
            </a:extLst>
          </p:cNvPr>
          <p:cNvSpPr txBox="1"/>
          <p:nvPr/>
        </p:nvSpPr>
        <p:spPr>
          <a:xfrm>
            <a:off x="5350655" y="3169463"/>
            <a:ext cx="1479885" cy="369888"/>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a:solidFill>
                  <a:srgbClr val="2274A5"/>
                </a:solidFill>
                <a:latin typeface="Century Gothic" panose="020B0502020202020204" pitchFamily="34" charset="0"/>
              </a:rPr>
              <a:t>PROLOGUE</a:t>
            </a:r>
          </a:p>
        </p:txBody>
      </p:sp>
      <p:sp>
        <p:nvSpPr>
          <p:cNvPr id="3" name="Cube 2">
            <a:extLst>
              <a:ext uri="{FF2B5EF4-FFF2-40B4-BE49-F238E27FC236}">
                <a16:creationId xmlns:a16="http://schemas.microsoft.com/office/drawing/2014/main" xmlns="" id="{0E9318B7-A6C5-4CFF-B4E6-9A7EAB1AF8FB}"/>
              </a:ext>
            </a:extLst>
          </p:cNvPr>
          <p:cNvSpPr/>
          <p:nvPr/>
        </p:nvSpPr>
        <p:spPr>
          <a:xfrm>
            <a:off x="6505370" y="94387"/>
            <a:ext cx="242998" cy="250825"/>
          </a:xfrm>
          <a:prstGeom prst="cube">
            <a:avLst/>
          </a:prstGeom>
          <a:solidFill>
            <a:srgbClr val="227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4" name="Cube 3">
            <a:extLst>
              <a:ext uri="{FF2B5EF4-FFF2-40B4-BE49-F238E27FC236}">
                <a16:creationId xmlns:a16="http://schemas.microsoft.com/office/drawing/2014/main" xmlns="" id="{4E586003-D631-4ED5-8381-A610CA318BF0}"/>
              </a:ext>
            </a:extLst>
          </p:cNvPr>
          <p:cNvSpPr/>
          <p:nvPr/>
        </p:nvSpPr>
        <p:spPr>
          <a:xfrm>
            <a:off x="6883506" y="94387"/>
            <a:ext cx="242998" cy="250825"/>
          </a:xfrm>
          <a:prstGeom prst="cube">
            <a:avLst/>
          </a:prstGeom>
          <a:solidFill>
            <a:srgbClr val="227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5" name="Image 5" descr="link.png">
            <a:extLst>
              <a:ext uri="{FF2B5EF4-FFF2-40B4-BE49-F238E27FC236}">
                <a16:creationId xmlns:a16="http://schemas.microsoft.com/office/drawing/2014/main" xmlns="" id="{3A656E63-6822-451B-B768-487BB4F322E2}"/>
              </a:ext>
            </a:extLst>
          </p:cNvPr>
          <p:cNvPicPr>
            <a:picLocks noChangeAspect="1"/>
          </p:cNvPicPr>
          <p:nvPr/>
        </p:nvPicPr>
        <p:blipFill>
          <a:blip r:embed="rId4"/>
          <a:stretch>
            <a:fillRect/>
          </a:stretch>
        </p:blipFill>
        <p:spPr>
          <a:xfrm rot="2640000">
            <a:off x="6763190" y="163139"/>
            <a:ext cx="120771" cy="122777"/>
          </a:xfrm>
          <a:prstGeom prst="rect">
            <a:avLst/>
          </a:prstGeom>
        </p:spPr>
      </p:pic>
      <p:sp>
        <p:nvSpPr>
          <p:cNvPr id="13" name="Cube 12">
            <a:extLst>
              <a:ext uri="{FF2B5EF4-FFF2-40B4-BE49-F238E27FC236}">
                <a16:creationId xmlns:a16="http://schemas.microsoft.com/office/drawing/2014/main" xmlns="" id="{96B1958E-708E-41B3-B1DC-616D1BACC3CC}"/>
              </a:ext>
            </a:extLst>
          </p:cNvPr>
          <p:cNvSpPr/>
          <p:nvPr/>
        </p:nvSpPr>
        <p:spPr>
          <a:xfrm>
            <a:off x="7253047" y="94387"/>
            <a:ext cx="242998" cy="250825"/>
          </a:xfrm>
          <a:prstGeom prst="cube">
            <a:avLst/>
          </a:prstGeom>
          <a:solidFill>
            <a:srgbClr val="227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15" name="Image 5" descr="link.png">
            <a:extLst>
              <a:ext uri="{FF2B5EF4-FFF2-40B4-BE49-F238E27FC236}">
                <a16:creationId xmlns:a16="http://schemas.microsoft.com/office/drawing/2014/main" xmlns="" id="{CD26D5AD-1D93-4371-B78E-EDF3AB4FDF23}"/>
              </a:ext>
            </a:extLst>
          </p:cNvPr>
          <p:cNvPicPr>
            <a:picLocks noChangeAspect="1"/>
          </p:cNvPicPr>
          <p:nvPr/>
        </p:nvPicPr>
        <p:blipFill>
          <a:blip r:embed="rId4"/>
          <a:stretch>
            <a:fillRect/>
          </a:stretch>
        </p:blipFill>
        <p:spPr>
          <a:xfrm rot="2640000">
            <a:off x="7132731" y="163139"/>
            <a:ext cx="120771" cy="122777"/>
          </a:xfrm>
          <a:prstGeom prst="rect">
            <a:avLst/>
          </a:prstGeom>
        </p:spPr>
      </p:pic>
      <p:sp>
        <p:nvSpPr>
          <p:cNvPr id="17" name="Cube 16">
            <a:extLst>
              <a:ext uri="{FF2B5EF4-FFF2-40B4-BE49-F238E27FC236}">
                <a16:creationId xmlns:a16="http://schemas.microsoft.com/office/drawing/2014/main" xmlns="" id="{59506925-C82F-4015-A763-1452ECF2799D}"/>
              </a:ext>
            </a:extLst>
          </p:cNvPr>
          <p:cNvSpPr/>
          <p:nvPr/>
        </p:nvSpPr>
        <p:spPr>
          <a:xfrm>
            <a:off x="7631183" y="9438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19" name="Image 5" descr="link.png">
            <a:extLst>
              <a:ext uri="{FF2B5EF4-FFF2-40B4-BE49-F238E27FC236}">
                <a16:creationId xmlns:a16="http://schemas.microsoft.com/office/drawing/2014/main" xmlns="" id="{EF6AD9DA-AFB2-4911-B9CB-16F43CF50548}"/>
              </a:ext>
            </a:extLst>
          </p:cNvPr>
          <p:cNvPicPr>
            <a:picLocks noChangeAspect="1"/>
          </p:cNvPicPr>
          <p:nvPr/>
        </p:nvPicPr>
        <p:blipFill>
          <a:blip r:embed="rId4"/>
          <a:stretch>
            <a:fillRect/>
          </a:stretch>
        </p:blipFill>
        <p:spPr>
          <a:xfrm rot="2640000">
            <a:off x="7510867" y="163139"/>
            <a:ext cx="120771" cy="122777"/>
          </a:xfrm>
          <a:prstGeom prst="rect">
            <a:avLst/>
          </a:prstGeom>
        </p:spPr>
      </p:pic>
      <p:sp>
        <p:nvSpPr>
          <p:cNvPr id="21" name="Cube 20">
            <a:extLst>
              <a:ext uri="{FF2B5EF4-FFF2-40B4-BE49-F238E27FC236}">
                <a16:creationId xmlns:a16="http://schemas.microsoft.com/office/drawing/2014/main" xmlns="" id="{A7A838B5-3661-49A5-9029-D2BCD79D447F}"/>
              </a:ext>
            </a:extLst>
          </p:cNvPr>
          <p:cNvSpPr/>
          <p:nvPr/>
        </p:nvSpPr>
        <p:spPr>
          <a:xfrm>
            <a:off x="8009318" y="9438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23" name="Image 5" descr="link.png">
            <a:extLst>
              <a:ext uri="{FF2B5EF4-FFF2-40B4-BE49-F238E27FC236}">
                <a16:creationId xmlns:a16="http://schemas.microsoft.com/office/drawing/2014/main" xmlns="" id="{F0F2FC65-D3D9-4391-8A0D-2D2D5B0F6015}"/>
              </a:ext>
            </a:extLst>
          </p:cNvPr>
          <p:cNvPicPr>
            <a:picLocks noChangeAspect="1"/>
          </p:cNvPicPr>
          <p:nvPr/>
        </p:nvPicPr>
        <p:blipFill>
          <a:blip r:embed="rId4"/>
          <a:stretch>
            <a:fillRect/>
          </a:stretch>
        </p:blipFill>
        <p:spPr>
          <a:xfrm rot="2640000">
            <a:off x="7889002" y="163139"/>
            <a:ext cx="120771" cy="122777"/>
          </a:xfrm>
          <a:prstGeom prst="rect">
            <a:avLst/>
          </a:prstGeom>
        </p:spPr>
      </p:pic>
      <p:sp>
        <p:nvSpPr>
          <p:cNvPr id="25" name="Cube 24">
            <a:extLst>
              <a:ext uri="{FF2B5EF4-FFF2-40B4-BE49-F238E27FC236}">
                <a16:creationId xmlns:a16="http://schemas.microsoft.com/office/drawing/2014/main" xmlns="" id="{5F102022-FE22-4032-A57C-73304390C3D7}"/>
              </a:ext>
            </a:extLst>
          </p:cNvPr>
          <p:cNvSpPr/>
          <p:nvPr/>
        </p:nvSpPr>
        <p:spPr>
          <a:xfrm>
            <a:off x="8387453" y="9438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27" name="Image 5" descr="link.png">
            <a:extLst>
              <a:ext uri="{FF2B5EF4-FFF2-40B4-BE49-F238E27FC236}">
                <a16:creationId xmlns:a16="http://schemas.microsoft.com/office/drawing/2014/main" xmlns="" id="{696AA09A-2C63-43F7-B7D7-D06911CBFBCB}"/>
              </a:ext>
            </a:extLst>
          </p:cNvPr>
          <p:cNvPicPr>
            <a:picLocks noChangeAspect="1"/>
          </p:cNvPicPr>
          <p:nvPr/>
        </p:nvPicPr>
        <p:blipFill>
          <a:blip r:embed="rId4"/>
          <a:stretch>
            <a:fillRect/>
          </a:stretch>
        </p:blipFill>
        <p:spPr>
          <a:xfrm rot="2640000">
            <a:off x="8267137" y="163139"/>
            <a:ext cx="120771" cy="122777"/>
          </a:xfrm>
          <a:prstGeom prst="rect">
            <a:avLst/>
          </a:prstGeom>
        </p:spPr>
      </p:pic>
      <p:sp>
        <p:nvSpPr>
          <p:cNvPr id="29" name="Cube 28">
            <a:extLst>
              <a:ext uri="{FF2B5EF4-FFF2-40B4-BE49-F238E27FC236}">
                <a16:creationId xmlns:a16="http://schemas.microsoft.com/office/drawing/2014/main" xmlns="" id="{37E2E83A-D4C6-459E-AF9A-05C405E69467}"/>
              </a:ext>
            </a:extLst>
          </p:cNvPr>
          <p:cNvSpPr/>
          <p:nvPr/>
        </p:nvSpPr>
        <p:spPr>
          <a:xfrm>
            <a:off x="8774183" y="9438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31" name="Image 5" descr="link.png">
            <a:extLst>
              <a:ext uri="{FF2B5EF4-FFF2-40B4-BE49-F238E27FC236}">
                <a16:creationId xmlns:a16="http://schemas.microsoft.com/office/drawing/2014/main" xmlns="" id="{36F51E1D-5BC9-472D-AEF8-9B33CFA0662A}"/>
              </a:ext>
            </a:extLst>
          </p:cNvPr>
          <p:cNvPicPr>
            <a:picLocks noChangeAspect="1"/>
          </p:cNvPicPr>
          <p:nvPr/>
        </p:nvPicPr>
        <p:blipFill>
          <a:blip r:embed="rId4"/>
          <a:stretch>
            <a:fillRect/>
          </a:stretch>
        </p:blipFill>
        <p:spPr>
          <a:xfrm rot="2640000">
            <a:off x="8653867" y="171733"/>
            <a:ext cx="120771" cy="122777"/>
          </a:xfrm>
          <a:prstGeom prst="rect">
            <a:avLst/>
          </a:prstGeom>
        </p:spPr>
      </p:pic>
      <p:sp>
        <p:nvSpPr>
          <p:cNvPr id="33" name="Cube 32">
            <a:extLst>
              <a:ext uri="{FF2B5EF4-FFF2-40B4-BE49-F238E27FC236}">
                <a16:creationId xmlns:a16="http://schemas.microsoft.com/office/drawing/2014/main" xmlns="" id="{9CB85AD9-35FD-4AB8-A2E2-268204F4B8B8}"/>
              </a:ext>
            </a:extLst>
          </p:cNvPr>
          <p:cNvSpPr/>
          <p:nvPr/>
        </p:nvSpPr>
        <p:spPr>
          <a:xfrm>
            <a:off x="9160912" y="9438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35" name="Image 5" descr="link.png">
            <a:extLst>
              <a:ext uri="{FF2B5EF4-FFF2-40B4-BE49-F238E27FC236}">
                <a16:creationId xmlns:a16="http://schemas.microsoft.com/office/drawing/2014/main" xmlns="" id="{C0444A15-CFAC-49F4-B79C-AA8E57B17BF3}"/>
              </a:ext>
            </a:extLst>
          </p:cNvPr>
          <p:cNvPicPr>
            <a:picLocks noChangeAspect="1"/>
          </p:cNvPicPr>
          <p:nvPr/>
        </p:nvPicPr>
        <p:blipFill>
          <a:blip r:embed="rId4"/>
          <a:stretch>
            <a:fillRect/>
          </a:stretch>
        </p:blipFill>
        <p:spPr>
          <a:xfrm rot="2640000">
            <a:off x="9032002" y="171733"/>
            <a:ext cx="120771" cy="122777"/>
          </a:xfrm>
          <a:prstGeom prst="rect">
            <a:avLst/>
          </a:prstGeom>
        </p:spPr>
      </p:pic>
      <p:sp>
        <p:nvSpPr>
          <p:cNvPr id="37" name="Cube 36">
            <a:extLst>
              <a:ext uri="{FF2B5EF4-FFF2-40B4-BE49-F238E27FC236}">
                <a16:creationId xmlns:a16="http://schemas.microsoft.com/office/drawing/2014/main" xmlns="" id="{71AA4864-A43E-46BF-AF8A-A49D5D8FD032}"/>
              </a:ext>
            </a:extLst>
          </p:cNvPr>
          <p:cNvSpPr/>
          <p:nvPr/>
        </p:nvSpPr>
        <p:spPr>
          <a:xfrm>
            <a:off x="9547641" y="9438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39" name="Image 5" descr="link.png">
            <a:extLst>
              <a:ext uri="{FF2B5EF4-FFF2-40B4-BE49-F238E27FC236}">
                <a16:creationId xmlns:a16="http://schemas.microsoft.com/office/drawing/2014/main" xmlns="" id="{ED12C1A6-EDD5-4DF5-BC0D-4A60EAC3ACFB}"/>
              </a:ext>
            </a:extLst>
          </p:cNvPr>
          <p:cNvPicPr>
            <a:picLocks noChangeAspect="1"/>
          </p:cNvPicPr>
          <p:nvPr/>
        </p:nvPicPr>
        <p:blipFill>
          <a:blip r:embed="rId4"/>
          <a:stretch>
            <a:fillRect/>
          </a:stretch>
        </p:blipFill>
        <p:spPr>
          <a:xfrm rot="2640000">
            <a:off x="9418731" y="171733"/>
            <a:ext cx="120771" cy="122777"/>
          </a:xfrm>
          <a:prstGeom prst="rect">
            <a:avLst/>
          </a:prstGeom>
        </p:spPr>
      </p:pic>
      <p:sp>
        <p:nvSpPr>
          <p:cNvPr id="41" name="Cube 40">
            <a:extLst>
              <a:ext uri="{FF2B5EF4-FFF2-40B4-BE49-F238E27FC236}">
                <a16:creationId xmlns:a16="http://schemas.microsoft.com/office/drawing/2014/main" xmlns="" id="{C835E933-7BA9-405D-97CC-44EA15715DEE}"/>
              </a:ext>
            </a:extLst>
          </p:cNvPr>
          <p:cNvSpPr/>
          <p:nvPr/>
        </p:nvSpPr>
        <p:spPr>
          <a:xfrm>
            <a:off x="9934370" y="9438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43" name="Image 5" descr="link.png">
            <a:extLst>
              <a:ext uri="{FF2B5EF4-FFF2-40B4-BE49-F238E27FC236}">
                <a16:creationId xmlns:a16="http://schemas.microsoft.com/office/drawing/2014/main" xmlns="" id="{9002D27E-B6AB-4B4B-B6E1-68013E859E05}"/>
              </a:ext>
            </a:extLst>
          </p:cNvPr>
          <p:cNvPicPr>
            <a:picLocks noChangeAspect="1"/>
          </p:cNvPicPr>
          <p:nvPr/>
        </p:nvPicPr>
        <p:blipFill>
          <a:blip r:embed="rId4"/>
          <a:stretch>
            <a:fillRect/>
          </a:stretch>
        </p:blipFill>
        <p:spPr>
          <a:xfrm rot="2640000">
            <a:off x="9805461" y="163139"/>
            <a:ext cx="120771" cy="122777"/>
          </a:xfrm>
          <a:prstGeom prst="rect">
            <a:avLst/>
          </a:prstGeom>
        </p:spPr>
      </p:pic>
      <p:sp>
        <p:nvSpPr>
          <p:cNvPr id="45" name="Cube 44">
            <a:extLst>
              <a:ext uri="{FF2B5EF4-FFF2-40B4-BE49-F238E27FC236}">
                <a16:creationId xmlns:a16="http://schemas.microsoft.com/office/drawing/2014/main" xmlns="" id="{0AF5F8FF-9BD9-4E40-8083-9FBE9ECFCDB7}"/>
              </a:ext>
            </a:extLst>
          </p:cNvPr>
          <p:cNvSpPr/>
          <p:nvPr/>
        </p:nvSpPr>
        <p:spPr>
          <a:xfrm>
            <a:off x="10303912" y="9438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47" name="Image 5" descr="link.png">
            <a:extLst>
              <a:ext uri="{FF2B5EF4-FFF2-40B4-BE49-F238E27FC236}">
                <a16:creationId xmlns:a16="http://schemas.microsoft.com/office/drawing/2014/main" xmlns="" id="{6340EC51-BB94-4938-8C8E-6D740A4371F4}"/>
              </a:ext>
            </a:extLst>
          </p:cNvPr>
          <p:cNvPicPr>
            <a:picLocks noChangeAspect="1"/>
          </p:cNvPicPr>
          <p:nvPr/>
        </p:nvPicPr>
        <p:blipFill>
          <a:blip r:embed="rId4"/>
          <a:stretch>
            <a:fillRect/>
          </a:stretch>
        </p:blipFill>
        <p:spPr>
          <a:xfrm rot="2640000">
            <a:off x="10175002" y="163139"/>
            <a:ext cx="120771" cy="122777"/>
          </a:xfrm>
          <a:prstGeom prst="rect">
            <a:avLst/>
          </a:prstGeom>
        </p:spPr>
      </p:pic>
      <p:sp>
        <p:nvSpPr>
          <p:cNvPr id="49" name="Cube 48">
            <a:extLst>
              <a:ext uri="{FF2B5EF4-FFF2-40B4-BE49-F238E27FC236}">
                <a16:creationId xmlns:a16="http://schemas.microsoft.com/office/drawing/2014/main" xmlns="" id="{D6750D93-184C-4CCD-833A-516628C032A3}"/>
              </a:ext>
            </a:extLst>
          </p:cNvPr>
          <p:cNvSpPr/>
          <p:nvPr/>
        </p:nvSpPr>
        <p:spPr>
          <a:xfrm>
            <a:off x="10682047" y="9438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51" name="Image 5" descr="link.png">
            <a:extLst>
              <a:ext uri="{FF2B5EF4-FFF2-40B4-BE49-F238E27FC236}">
                <a16:creationId xmlns:a16="http://schemas.microsoft.com/office/drawing/2014/main" xmlns="" id="{BE0961FF-E404-454A-AABF-1E6F811E0063}"/>
              </a:ext>
            </a:extLst>
          </p:cNvPr>
          <p:cNvPicPr>
            <a:picLocks noChangeAspect="1"/>
          </p:cNvPicPr>
          <p:nvPr/>
        </p:nvPicPr>
        <p:blipFill>
          <a:blip r:embed="rId4"/>
          <a:stretch>
            <a:fillRect/>
          </a:stretch>
        </p:blipFill>
        <p:spPr>
          <a:xfrm rot="2640000">
            <a:off x="10553137" y="163139"/>
            <a:ext cx="120771" cy="122777"/>
          </a:xfrm>
          <a:prstGeom prst="rect">
            <a:avLst/>
          </a:prstGeom>
        </p:spPr>
      </p:pic>
      <p:sp>
        <p:nvSpPr>
          <p:cNvPr id="53" name="Cube 52">
            <a:extLst>
              <a:ext uri="{FF2B5EF4-FFF2-40B4-BE49-F238E27FC236}">
                <a16:creationId xmlns:a16="http://schemas.microsoft.com/office/drawing/2014/main" xmlns="" id="{7A0625B3-BDE5-4569-89C5-10E8DF29A799}"/>
              </a:ext>
            </a:extLst>
          </p:cNvPr>
          <p:cNvSpPr/>
          <p:nvPr/>
        </p:nvSpPr>
        <p:spPr>
          <a:xfrm>
            <a:off x="11051589" y="9438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55" name="Image 5" descr="link.png">
            <a:extLst>
              <a:ext uri="{FF2B5EF4-FFF2-40B4-BE49-F238E27FC236}">
                <a16:creationId xmlns:a16="http://schemas.microsoft.com/office/drawing/2014/main" xmlns="" id="{5EAA211A-7B81-400B-8529-04555680920A}"/>
              </a:ext>
            </a:extLst>
          </p:cNvPr>
          <p:cNvPicPr>
            <a:picLocks noChangeAspect="1"/>
          </p:cNvPicPr>
          <p:nvPr/>
        </p:nvPicPr>
        <p:blipFill>
          <a:blip r:embed="rId4"/>
          <a:stretch>
            <a:fillRect/>
          </a:stretch>
        </p:blipFill>
        <p:spPr>
          <a:xfrm rot="2640000">
            <a:off x="10939867" y="163139"/>
            <a:ext cx="120771" cy="122777"/>
          </a:xfrm>
          <a:prstGeom prst="rect">
            <a:avLst/>
          </a:prstGeom>
        </p:spPr>
      </p:pic>
      <p:sp>
        <p:nvSpPr>
          <p:cNvPr id="57" name="Cube 56">
            <a:extLst>
              <a:ext uri="{FF2B5EF4-FFF2-40B4-BE49-F238E27FC236}">
                <a16:creationId xmlns:a16="http://schemas.microsoft.com/office/drawing/2014/main" xmlns="" id="{6BF382D2-3A80-4E7C-8159-8F0702EF4802}"/>
              </a:ext>
            </a:extLst>
          </p:cNvPr>
          <p:cNvSpPr/>
          <p:nvPr/>
        </p:nvSpPr>
        <p:spPr>
          <a:xfrm>
            <a:off x="11438318" y="9438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59" name="Image 5" descr="link.png">
            <a:extLst>
              <a:ext uri="{FF2B5EF4-FFF2-40B4-BE49-F238E27FC236}">
                <a16:creationId xmlns:a16="http://schemas.microsoft.com/office/drawing/2014/main" xmlns="" id="{3AA4D84F-A89C-40D3-AEAE-AF256E2B7ECA}"/>
              </a:ext>
            </a:extLst>
          </p:cNvPr>
          <p:cNvPicPr>
            <a:picLocks noChangeAspect="1"/>
          </p:cNvPicPr>
          <p:nvPr/>
        </p:nvPicPr>
        <p:blipFill>
          <a:blip r:embed="rId4"/>
          <a:stretch>
            <a:fillRect/>
          </a:stretch>
        </p:blipFill>
        <p:spPr>
          <a:xfrm rot="2640000">
            <a:off x="11309408" y="163139"/>
            <a:ext cx="120771" cy="122777"/>
          </a:xfrm>
          <a:prstGeom prst="rect">
            <a:avLst/>
          </a:prstGeom>
        </p:spPr>
      </p:pic>
      <p:sp>
        <p:nvSpPr>
          <p:cNvPr id="61" name="Cube 60">
            <a:extLst>
              <a:ext uri="{FF2B5EF4-FFF2-40B4-BE49-F238E27FC236}">
                <a16:creationId xmlns:a16="http://schemas.microsoft.com/office/drawing/2014/main" xmlns="" id="{7028D7F4-85D7-4020-BDB0-778E6D9E7BC8}"/>
              </a:ext>
            </a:extLst>
          </p:cNvPr>
          <p:cNvSpPr/>
          <p:nvPr/>
        </p:nvSpPr>
        <p:spPr>
          <a:xfrm>
            <a:off x="11825047" y="9438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63" name="Image 5" descr="link.png">
            <a:extLst>
              <a:ext uri="{FF2B5EF4-FFF2-40B4-BE49-F238E27FC236}">
                <a16:creationId xmlns:a16="http://schemas.microsoft.com/office/drawing/2014/main" xmlns="" id="{C568E0B5-BA91-401E-86CB-D0F981319EE6}"/>
              </a:ext>
            </a:extLst>
          </p:cNvPr>
          <p:cNvPicPr>
            <a:picLocks noChangeAspect="1"/>
          </p:cNvPicPr>
          <p:nvPr/>
        </p:nvPicPr>
        <p:blipFill>
          <a:blip r:embed="rId4"/>
          <a:stretch>
            <a:fillRect/>
          </a:stretch>
        </p:blipFill>
        <p:spPr>
          <a:xfrm rot="2640000">
            <a:off x="11696137" y="171733"/>
            <a:ext cx="120771" cy="122777"/>
          </a:xfrm>
          <a:prstGeom prst="rect">
            <a:avLst/>
          </a:prstGeom>
        </p:spPr>
      </p:pic>
      <p:sp>
        <p:nvSpPr>
          <p:cNvPr id="6" name="Espace réservé du numéro de diapositive 5"/>
          <p:cNvSpPr>
            <a:spLocks noGrp="1"/>
          </p:cNvSpPr>
          <p:nvPr>
            <p:ph type="sldNum" sz="quarter" idx="12"/>
          </p:nvPr>
        </p:nvSpPr>
        <p:spPr/>
        <p:txBody>
          <a:bodyPr/>
          <a:lstStyle/>
          <a:p>
            <a:fld id="{27C6CCC6-2BE5-4E42-96A4-D1E8E81A3D8E}" type="slidenum">
              <a:rPr lang="de-DE" smtClean="0"/>
              <a:t>4</a:t>
            </a:fld>
            <a:endParaRPr lang="de-DE"/>
          </a:p>
        </p:txBody>
      </p:sp>
      <p:sp>
        <p:nvSpPr>
          <p:cNvPr id="9" name="Espace réservé du pied de page 8"/>
          <p:cNvSpPr>
            <a:spLocks noGrp="1"/>
          </p:cNvSpPr>
          <p:nvPr>
            <p:ph type="ftr" sz="quarter" idx="11"/>
          </p:nvPr>
        </p:nvSpPr>
        <p:spPr/>
        <p:txBody>
          <a:bodyPr/>
          <a:lstStyle/>
          <a:p>
            <a:r>
              <a:rPr lang="fr-FR"/>
              <a:t>P2018 | PX504 - Projet innovation  |  PROJET K | GROUPE 7 | 19/12/2018</a:t>
            </a:r>
            <a:endParaRPr lang="de-DE"/>
          </a:p>
        </p:txBody>
      </p:sp>
      <p:sp>
        <p:nvSpPr>
          <p:cNvPr id="46" name="Légende sans bordure 2 45"/>
          <p:cNvSpPr/>
          <p:nvPr/>
        </p:nvSpPr>
        <p:spPr>
          <a:xfrm rot="19256696">
            <a:off x="4926274" y="1329930"/>
            <a:ext cx="1530076" cy="244650"/>
          </a:xfrm>
          <a:prstGeom prst="callout2">
            <a:avLst>
              <a:gd name="adj1" fmla="val 58434"/>
              <a:gd name="adj2" fmla="val 103714"/>
              <a:gd name="adj3" fmla="val 51411"/>
              <a:gd name="adj4" fmla="val 127959"/>
              <a:gd name="adj5" fmla="val -43035"/>
              <a:gd name="adj6" fmla="val 14052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1600">
                <a:latin typeface="Century Gothic" panose="020B0502020202020204" pitchFamily="34" charset="0"/>
              </a:rPr>
              <a:t> </a:t>
            </a:r>
            <a:r>
              <a:rPr lang="fr-FR" sz="1400">
                <a:solidFill>
                  <a:schemeClr val="tx1">
                    <a:lumMod val="65000"/>
                    <a:lumOff val="35000"/>
                  </a:schemeClr>
                </a:solidFill>
                <a:latin typeface="Century Gothic" panose="020B0502020202020204" pitchFamily="34" charset="0"/>
              </a:rPr>
              <a:t>Contexte</a:t>
            </a:r>
          </a:p>
        </p:txBody>
      </p:sp>
      <p:sp>
        <p:nvSpPr>
          <p:cNvPr id="48" name="Légende sans bordure 2 47"/>
          <p:cNvSpPr/>
          <p:nvPr/>
        </p:nvSpPr>
        <p:spPr>
          <a:xfrm rot="19256696">
            <a:off x="5295965" y="1329930"/>
            <a:ext cx="1530076" cy="244650"/>
          </a:xfrm>
          <a:prstGeom prst="callout2">
            <a:avLst>
              <a:gd name="adj1" fmla="val 58434"/>
              <a:gd name="adj2" fmla="val 103714"/>
              <a:gd name="adj3" fmla="val 51411"/>
              <a:gd name="adj4" fmla="val 127959"/>
              <a:gd name="adj5" fmla="val -43035"/>
              <a:gd name="adj6" fmla="val 14052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1600">
                <a:latin typeface="Century Gothic" panose="020B0502020202020204" pitchFamily="34" charset="0"/>
              </a:rPr>
              <a:t> </a:t>
            </a:r>
            <a:r>
              <a:rPr lang="fr-FR" sz="1400">
                <a:solidFill>
                  <a:schemeClr val="tx1">
                    <a:lumMod val="65000"/>
                    <a:lumOff val="35000"/>
                  </a:schemeClr>
                </a:solidFill>
                <a:latin typeface="Century Gothic" panose="020B0502020202020204" pitchFamily="34" charset="0"/>
              </a:rPr>
              <a:t>Objectifs</a:t>
            </a:r>
          </a:p>
        </p:txBody>
      </p:sp>
      <p:sp>
        <p:nvSpPr>
          <p:cNvPr id="50" name="Légende sans bordure 2 49"/>
          <p:cNvSpPr/>
          <p:nvPr/>
        </p:nvSpPr>
        <p:spPr>
          <a:xfrm rot="19256696">
            <a:off x="5665657" y="1332968"/>
            <a:ext cx="1530076" cy="244650"/>
          </a:xfrm>
          <a:prstGeom prst="callout2">
            <a:avLst>
              <a:gd name="adj1" fmla="val 58434"/>
              <a:gd name="adj2" fmla="val 103714"/>
              <a:gd name="adj3" fmla="val 51411"/>
              <a:gd name="adj4" fmla="val 127959"/>
              <a:gd name="adj5" fmla="val -43035"/>
              <a:gd name="adj6" fmla="val 14052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1600">
                <a:latin typeface="Century Gothic" panose="020B0502020202020204" pitchFamily="34" charset="0"/>
              </a:rPr>
              <a:t> </a:t>
            </a:r>
            <a:r>
              <a:rPr lang="fr-FR" sz="1400">
                <a:solidFill>
                  <a:schemeClr val="tx1">
                    <a:lumMod val="65000"/>
                    <a:lumOff val="35000"/>
                  </a:schemeClr>
                </a:solidFill>
                <a:latin typeface="Century Gothic" panose="020B0502020202020204" pitchFamily="34" charset="0"/>
              </a:rPr>
              <a:t>Transaction</a:t>
            </a:r>
          </a:p>
        </p:txBody>
      </p:sp>
    </p:spTree>
    <p:extLst>
      <p:ext uri="{BB962C8B-B14F-4D97-AF65-F5344CB8AC3E}">
        <p14:creationId xmlns:p14="http://schemas.microsoft.com/office/powerpoint/2010/main" val="997681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Connecteur droit avec flèche 52">
            <a:extLst>
              <a:ext uri="{FF2B5EF4-FFF2-40B4-BE49-F238E27FC236}">
                <a16:creationId xmlns:a16="http://schemas.microsoft.com/office/drawing/2014/main" xmlns="" id="{D6F6C58B-35E1-430E-80CA-B6D9826B74A3}"/>
              </a:ext>
            </a:extLst>
          </p:cNvPr>
          <p:cNvCxnSpPr/>
          <p:nvPr/>
        </p:nvCxnSpPr>
        <p:spPr>
          <a:xfrm>
            <a:off x="16446" y="1559704"/>
            <a:ext cx="12224082" cy="3865"/>
          </a:xfrm>
          <a:prstGeom prst="straightConnector1">
            <a:avLst/>
          </a:prstGeom>
          <a:ln>
            <a:solidFill>
              <a:srgbClr val="2274A5"/>
            </a:solidFill>
          </a:ln>
        </p:spPr>
        <p:style>
          <a:lnRef idx="1">
            <a:schemeClr val="accent4"/>
          </a:lnRef>
          <a:fillRef idx="0">
            <a:schemeClr val="accent4"/>
          </a:fillRef>
          <a:effectRef idx="0">
            <a:schemeClr val="accent4"/>
          </a:effectRef>
          <a:fontRef idx="minor">
            <a:schemeClr val="tx1"/>
          </a:fontRef>
        </p:style>
      </p:cxnSp>
      <p:sp>
        <p:nvSpPr>
          <p:cNvPr id="103" name="Ellipse 102">
            <a:extLst>
              <a:ext uri="{FF2B5EF4-FFF2-40B4-BE49-F238E27FC236}">
                <a16:creationId xmlns:a16="http://schemas.microsoft.com/office/drawing/2014/main" xmlns="" id="{934BA83D-8107-400A-83E5-CF8A080F393D}"/>
              </a:ext>
            </a:extLst>
          </p:cNvPr>
          <p:cNvSpPr/>
          <p:nvPr/>
        </p:nvSpPr>
        <p:spPr>
          <a:xfrm>
            <a:off x="3199681" y="2447925"/>
            <a:ext cx="2609108" cy="2567986"/>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3A3838"/>
              </a:solidFill>
            </a:endParaRPr>
          </a:p>
        </p:txBody>
      </p:sp>
      <p:sp>
        <p:nvSpPr>
          <p:cNvPr id="101" name="Ellipse 100">
            <a:extLst>
              <a:ext uri="{FF2B5EF4-FFF2-40B4-BE49-F238E27FC236}">
                <a16:creationId xmlns:a16="http://schemas.microsoft.com/office/drawing/2014/main" xmlns="" id="{BB66ED5D-6246-4986-98BF-8B9F88F94109}"/>
              </a:ext>
            </a:extLst>
          </p:cNvPr>
          <p:cNvSpPr/>
          <p:nvPr/>
        </p:nvSpPr>
        <p:spPr>
          <a:xfrm>
            <a:off x="295209" y="2286000"/>
            <a:ext cx="2609108" cy="2567986"/>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3A3838"/>
              </a:solidFill>
            </a:endParaRPr>
          </a:p>
        </p:txBody>
      </p:sp>
      <p:sp>
        <p:nvSpPr>
          <p:cNvPr id="4" name="Titre 1">
            <a:extLst>
              <a:ext uri="{FF2B5EF4-FFF2-40B4-BE49-F238E27FC236}">
                <a16:creationId xmlns:a16="http://schemas.microsoft.com/office/drawing/2014/main" xmlns="" id="{A7A276A4-04B3-4CB7-806C-410D0E3F2399}"/>
              </a:ext>
            </a:extLst>
          </p:cNvPr>
          <p:cNvSpPr txBox="1">
            <a:spLocks/>
          </p:cNvSpPr>
          <p:nvPr/>
        </p:nvSpPr>
        <p:spPr>
          <a:xfrm>
            <a:off x="123797" y="0"/>
            <a:ext cx="35068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solidFill>
                  <a:srgbClr val="2274A5"/>
                </a:solidFill>
                <a:latin typeface="Century Gothic" panose="020B0502020202020204" pitchFamily="34" charset="0"/>
              </a:rPr>
              <a:t>CONTEXTE</a:t>
            </a:r>
          </a:p>
        </p:txBody>
      </p:sp>
      <p:sp>
        <p:nvSpPr>
          <p:cNvPr id="8" name="Espace réservé du contenu 2">
            <a:extLst>
              <a:ext uri="{FF2B5EF4-FFF2-40B4-BE49-F238E27FC236}">
                <a16:creationId xmlns:a16="http://schemas.microsoft.com/office/drawing/2014/main" xmlns="" id="{DF13BE0C-8D6A-4DD1-A151-65C0086A1D02}"/>
              </a:ext>
            </a:extLst>
          </p:cNvPr>
          <p:cNvSpPr txBox="1">
            <a:spLocks/>
          </p:cNvSpPr>
          <p:nvPr/>
        </p:nvSpPr>
        <p:spPr>
          <a:xfrm>
            <a:off x="505033" y="1552575"/>
            <a:ext cx="10515600" cy="225215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fr-FR"/>
          </a:p>
          <a:p>
            <a:endParaRPr lang="fr-FR"/>
          </a:p>
          <a:p>
            <a:pPr marL="0" indent="0">
              <a:buNone/>
            </a:pPr>
            <a:endParaRPr lang="fr-FR"/>
          </a:p>
        </p:txBody>
      </p:sp>
      <p:pic>
        <p:nvPicPr>
          <p:cNvPr id="6" name="Image 6" descr="Résultat de recherche d'images pour &quot;courbe hype gartner&quot;">
            <a:extLst>
              <a:ext uri="{FF2B5EF4-FFF2-40B4-BE49-F238E27FC236}">
                <a16:creationId xmlns:a16="http://schemas.microsoft.com/office/drawing/2014/main" xmlns="" id="{7471EACE-8C7F-404E-A1F3-F57DC43F7ED5}"/>
              </a:ext>
            </a:extLst>
          </p:cNvPr>
          <p:cNvPicPr>
            <a:picLocks noChangeAspect="1"/>
          </p:cNvPicPr>
          <p:nvPr/>
        </p:nvPicPr>
        <p:blipFill rotWithShape="1">
          <a:blip r:embed="rId3"/>
          <a:srcRect l="2422" t="2233" r="2096" b="2425"/>
          <a:stretch/>
        </p:blipFill>
        <p:spPr>
          <a:xfrm>
            <a:off x="6504113" y="1885950"/>
            <a:ext cx="5700167" cy="4816748"/>
          </a:xfrm>
          <a:prstGeom prst="rect">
            <a:avLst/>
          </a:prstGeom>
        </p:spPr>
      </p:pic>
      <p:pic>
        <p:nvPicPr>
          <p:cNvPr id="7" name="Image 9" descr="Résultat de recherche d'images pour &quot;Ingénico logo&quot;">
            <a:extLst>
              <a:ext uri="{FF2B5EF4-FFF2-40B4-BE49-F238E27FC236}">
                <a16:creationId xmlns:a16="http://schemas.microsoft.com/office/drawing/2014/main" xmlns="" id="{224BB8B0-ADD0-414E-9272-61D84B755C14}"/>
              </a:ext>
            </a:extLst>
          </p:cNvPr>
          <p:cNvPicPr>
            <a:picLocks noChangeAspect="1"/>
          </p:cNvPicPr>
          <p:nvPr/>
        </p:nvPicPr>
        <p:blipFill>
          <a:blip r:embed="rId4"/>
          <a:stretch>
            <a:fillRect/>
          </a:stretch>
        </p:blipFill>
        <p:spPr>
          <a:xfrm>
            <a:off x="4504312" y="3209925"/>
            <a:ext cx="714636" cy="372544"/>
          </a:xfrm>
          <a:prstGeom prst="rect">
            <a:avLst/>
          </a:prstGeom>
        </p:spPr>
      </p:pic>
      <p:pic>
        <p:nvPicPr>
          <p:cNvPr id="15" name="Image 15" descr="Résultat de recherche d'images pour &quot;skf logo&quot;">
            <a:extLst>
              <a:ext uri="{FF2B5EF4-FFF2-40B4-BE49-F238E27FC236}">
                <a16:creationId xmlns:a16="http://schemas.microsoft.com/office/drawing/2014/main" xmlns="" id="{F587BB1D-21DD-4A38-813B-8034F3E0FF8F}"/>
              </a:ext>
            </a:extLst>
          </p:cNvPr>
          <p:cNvPicPr>
            <a:picLocks noChangeAspect="1"/>
          </p:cNvPicPr>
          <p:nvPr/>
        </p:nvPicPr>
        <p:blipFill>
          <a:blip r:embed="rId5"/>
          <a:stretch>
            <a:fillRect/>
          </a:stretch>
        </p:blipFill>
        <p:spPr>
          <a:xfrm>
            <a:off x="3999601" y="4381500"/>
            <a:ext cx="892964" cy="239250"/>
          </a:xfrm>
          <a:prstGeom prst="rect">
            <a:avLst/>
          </a:prstGeom>
        </p:spPr>
      </p:pic>
      <p:pic>
        <p:nvPicPr>
          <p:cNvPr id="17" name="Image 17" descr="Résultat de recherche d'images pour &quot;Innovista Sensor&quot;">
            <a:extLst>
              <a:ext uri="{FF2B5EF4-FFF2-40B4-BE49-F238E27FC236}">
                <a16:creationId xmlns:a16="http://schemas.microsoft.com/office/drawing/2014/main" xmlns="" id="{E5D353A4-A922-4F6E-9C23-C11EB20B1C1D}"/>
              </a:ext>
            </a:extLst>
          </p:cNvPr>
          <p:cNvPicPr>
            <a:picLocks noChangeAspect="1"/>
          </p:cNvPicPr>
          <p:nvPr/>
        </p:nvPicPr>
        <p:blipFill>
          <a:blip r:embed="rId6"/>
          <a:stretch>
            <a:fillRect/>
          </a:stretch>
        </p:blipFill>
        <p:spPr>
          <a:xfrm>
            <a:off x="4009124" y="2809875"/>
            <a:ext cx="936648" cy="235119"/>
          </a:xfrm>
          <a:prstGeom prst="rect">
            <a:avLst/>
          </a:prstGeom>
        </p:spPr>
      </p:pic>
      <p:pic>
        <p:nvPicPr>
          <p:cNvPr id="19" name="Image 19" descr="Résultat de recherche d'images pour &quot;grdf logo&quot;">
            <a:extLst>
              <a:ext uri="{FF2B5EF4-FFF2-40B4-BE49-F238E27FC236}">
                <a16:creationId xmlns:a16="http://schemas.microsoft.com/office/drawing/2014/main" xmlns="" id="{55434946-21D2-490C-A395-9328A416DBD6}"/>
              </a:ext>
            </a:extLst>
          </p:cNvPr>
          <p:cNvPicPr>
            <a:picLocks noChangeAspect="1"/>
          </p:cNvPicPr>
          <p:nvPr/>
        </p:nvPicPr>
        <p:blipFill>
          <a:blip r:embed="rId7"/>
          <a:stretch>
            <a:fillRect/>
          </a:stretch>
        </p:blipFill>
        <p:spPr>
          <a:xfrm>
            <a:off x="4694769" y="3800475"/>
            <a:ext cx="623747" cy="365934"/>
          </a:xfrm>
          <a:prstGeom prst="rect">
            <a:avLst/>
          </a:prstGeom>
        </p:spPr>
      </p:pic>
      <p:pic>
        <p:nvPicPr>
          <p:cNvPr id="21" name="Image 21" descr="Grenoble INP">
            <a:extLst>
              <a:ext uri="{FF2B5EF4-FFF2-40B4-BE49-F238E27FC236}">
                <a16:creationId xmlns:a16="http://schemas.microsoft.com/office/drawing/2014/main" xmlns="" id="{1312172B-1E65-4BE8-B688-548941DCDD39}"/>
              </a:ext>
            </a:extLst>
          </p:cNvPr>
          <p:cNvPicPr>
            <a:picLocks noChangeAspect="1"/>
          </p:cNvPicPr>
          <p:nvPr/>
        </p:nvPicPr>
        <p:blipFill>
          <a:blip r:embed="rId8"/>
          <a:stretch>
            <a:fillRect/>
          </a:stretch>
        </p:blipFill>
        <p:spPr>
          <a:xfrm>
            <a:off x="663238" y="3305175"/>
            <a:ext cx="928757" cy="618896"/>
          </a:xfrm>
          <a:prstGeom prst="rect">
            <a:avLst/>
          </a:prstGeom>
        </p:spPr>
      </p:pic>
      <p:sp>
        <p:nvSpPr>
          <p:cNvPr id="23" name="Rectangle 22">
            <a:extLst>
              <a:ext uri="{FF2B5EF4-FFF2-40B4-BE49-F238E27FC236}">
                <a16:creationId xmlns:a16="http://schemas.microsoft.com/office/drawing/2014/main" xmlns="" id="{2C1B14D8-65B1-484D-AB55-CBF42BF62500}"/>
              </a:ext>
            </a:extLst>
          </p:cNvPr>
          <p:cNvSpPr/>
          <p:nvPr/>
        </p:nvSpPr>
        <p:spPr>
          <a:xfrm>
            <a:off x="6504113" y="5895975"/>
            <a:ext cx="3183953"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Titre 1">
            <a:extLst>
              <a:ext uri="{FF2B5EF4-FFF2-40B4-BE49-F238E27FC236}">
                <a16:creationId xmlns:a16="http://schemas.microsoft.com/office/drawing/2014/main" xmlns="" id="{BA00F52F-6DD2-46CE-9503-F7994FB6BAE4}"/>
              </a:ext>
            </a:extLst>
          </p:cNvPr>
          <p:cNvSpPr txBox="1">
            <a:spLocks/>
          </p:cNvSpPr>
          <p:nvPr/>
        </p:nvSpPr>
        <p:spPr>
          <a:xfrm>
            <a:off x="5357506" y="74007"/>
            <a:ext cx="1123766" cy="2476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fr-FR" sz="1100">
                <a:solidFill>
                  <a:srgbClr val="3A3838"/>
                </a:solidFill>
                <a:latin typeface="SimHei"/>
                <a:ea typeface="SimHei"/>
              </a:rPr>
              <a:t>PROLOGUE</a:t>
            </a:r>
            <a:endParaRPr lang="fr-FR"/>
          </a:p>
        </p:txBody>
      </p:sp>
      <p:sp>
        <p:nvSpPr>
          <p:cNvPr id="5" name="Cube 4">
            <a:extLst>
              <a:ext uri="{FF2B5EF4-FFF2-40B4-BE49-F238E27FC236}">
                <a16:creationId xmlns:a16="http://schemas.microsoft.com/office/drawing/2014/main" xmlns="" id="{86C62921-D13A-4916-9F5B-B6FCB113E662}"/>
              </a:ext>
            </a:extLst>
          </p:cNvPr>
          <p:cNvSpPr/>
          <p:nvPr/>
        </p:nvSpPr>
        <p:spPr>
          <a:xfrm>
            <a:off x="6484060" y="74007"/>
            <a:ext cx="242998" cy="250825"/>
          </a:xfrm>
          <a:prstGeom prst="cube">
            <a:avLst/>
          </a:prstGeom>
          <a:solidFill>
            <a:srgbClr val="227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10" name="Cube 9">
            <a:extLst>
              <a:ext uri="{FF2B5EF4-FFF2-40B4-BE49-F238E27FC236}">
                <a16:creationId xmlns:a16="http://schemas.microsoft.com/office/drawing/2014/main" xmlns="" id="{23851172-82A0-428C-87AE-2D589A772926}"/>
              </a:ext>
            </a:extLst>
          </p:cNvPr>
          <p:cNvSpPr/>
          <p:nvPr/>
        </p:nvSpPr>
        <p:spPr>
          <a:xfrm>
            <a:off x="6862319" y="74007"/>
            <a:ext cx="242998" cy="250825"/>
          </a:xfrm>
          <a:prstGeom prst="cub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16" name="Image 5" descr="link.png">
            <a:extLst>
              <a:ext uri="{FF2B5EF4-FFF2-40B4-BE49-F238E27FC236}">
                <a16:creationId xmlns:a16="http://schemas.microsoft.com/office/drawing/2014/main" xmlns="" id="{B3F0FF09-C40E-4A98-980D-AB51EEB29141}"/>
              </a:ext>
            </a:extLst>
          </p:cNvPr>
          <p:cNvPicPr>
            <a:picLocks noChangeAspect="1"/>
          </p:cNvPicPr>
          <p:nvPr/>
        </p:nvPicPr>
        <p:blipFill>
          <a:blip r:embed="rId9"/>
          <a:stretch>
            <a:fillRect/>
          </a:stretch>
        </p:blipFill>
        <p:spPr>
          <a:xfrm rot="2640000">
            <a:off x="6738973" y="139791"/>
            <a:ext cx="120771" cy="122777"/>
          </a:xfrm>
          <a:prstGeom prst="rect">
            <a:avLst/>
          </a:prstGeom>
        </p:spPr>
      </p:pic>
      <p:sp>
        <p:nvSpPr>
          <p:cNvPr id="18" name="Cube 17">
            <a:extLst>
              <a:ext uri="{FF2B5EF4-FFF2-40B4-BE49-F238E27FC236}">
                <a16:creationId xmlns:a16="http://schemas.microsoft.com/office/drawing/2014/main" xmlns="" id="{19656490-BC2C-4DEF-A8CA-28040A7AD511}"/>
              </a:ext>
            </a:extLst>
          </p:cNvPr>
          <p:cNvSpPr/>
          <p:nvPr/>
        </p:nvSpPr>
        <p:spPr>
          <a:xfrm>
            <a:off x="7240578"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20" name="Image 5" descr="link.png">
            <a:extLst>
              <a:ext uri="{FF2B5EF4-FFF2-40B4-BE49-F238E27FC236}">
                <a16:creationId xmlns:a16="http://schemas.microsoft.com/office/drawing/2014/main" xmlns="" id="{2F018825-6981-49E3-A352-D9906F5DA57D}"/>
              </a:ext>
            </a:extLst>
          </p:cNvPr>
          <p:cNvPicPr>
            <a:picLocks noChangeAspect="1"/>
          </p:cNvPicPr>
          <p:nvPr/>
        </p:nvPicPr>
        <p:blipFill>
          <a:blip r:embed="rId9"/>
          <a:stretch>
            <a:fillRect/>
          </a:stretch>
        </p:blipFill>
        <p:spPr>
          <a:xfrm rot="2640000">
            <a:off x="7117232" y="139791"/>
            <a:ext cx="120771" cy="122777"/>
          </a:xfrm>
          <a:prstGeom prst="rect">
            <a:avLst/>
          </a:prstGeom>
        </p:spPr>
      </p:pic>
      <p:sp>
        <p:nvSpPr>
          <p:cNvPr id="22" name="Cube 21">
            <a:extLst>
              <a:ext uri="{FF2B5EF4-FFF2-40B4-BE49-F238E27FC236}">
                <a16:creationId xmlns:a16="http://schemas.microsoft.com/office/drawing/2014/main" xmlns="" id="{A3314B25-0F91-4725-A16E-C9A98ACB52D8}"/>
              </a:ext>
            </a:extLst>
          </p:cNvPr>
          <p:cNvSpPr/>
          <p:nvPr/>
        </p:nvSpPr>
        <p:spPr>
          <a:xfrm>
            <a:off x="7618836"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24" name="Image 5" descr="link.png">
            <a:extLst>
              <a:ext uri="{FF2B5EF4-FFF2-40B4-BE49-F238E27FC236}">
                <a16:creationId xmlns:a16="http://schemas.microsoft.com/office/drawing/2014/main" xmlns="" id="{1315E7F4-792E-441F-99A8-93EC15D85E69}"/>
              </a:ext>
            </a:extLst>
          </p:cNvPr>
          <p:cNvPicPr>
            <a:picLocks noChangeAspect="1"/>
          </p:cNvPicPr>
          <p:nvPr/>
        </p:nvPicPr>
        <p:blipFill>
          <a:blip r:embed="rId9"/>
          <a:stretch>
            <a:fillRect/>
          </a:stretch>
        </p:blipFill>
        <p:spPr>
          <a:xfrm rot="2640000">
            <a:off x="7495491" y="139791"/>
            <a:ext cx="120771" cy="122777"/>
          </a:xfrm>
          <a:prstGeom prst="rect">
            <a:avLst/>
          </a:prstGeom>
        </p:spPr>
      </p:pic>
      <p:sp>
        <p:nvSpPr>
          <p:cNvPr id="50" name="Cube 49">
            <a:extLst>
              <a:ext uri="{FF2B5EF4-FFF2-40B4-BE49-F238E27FC236}">
                <a16:creationId xmlns:a16="http://schemas.microsoft.com/office/drawing/2014/main" xmlns="" id="{09E1B9E0-B13C-41DB-B08B-ACC33F0FF3B4}"/>
              </a:ext>
            </a:extLst>
          </p:cNvPr>
          <p:cNvSpPr/>
          <p:nvPr/>
        </p:nvSpPr>
        <p:spPr>
          <a:xfrm>
            <a:off x="7988872"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52" name="Image 5" descr="link.png">
            <a:extLst>
              <a:ext uri="{FF2B5EF4-FFF2-40B4-BE49-F238E27FC236}">
                <a16:creationId xmlns:a16="http://schemas.microsoft.com/office/drawing/2014/main" xmlns="" id="{42950F10-4EC3-4494-A52A-9379B3614312}"/>
              </a:ext>
            </a:extLst>
          </p:cNvPr>
          <p:cNvPicPr>
            <a:picLocks noChangeAspect="1"/>
          </p:cNvPicPr>
          <p:nvPr/>
        </p:nvPicPr>
        <p:blipFill>
          <a:blip r:embed="rId9"/>
          <a:stretch>
            <a:fillRect/>
          </a:stretch>
        </p:blipFill>
        <p:spPr>
          <a:xfrm rot="2640000">
            <a:off x="7873750" y="139791"/>
            <a:ext cx="120771" cy="122777"/>
          </a:xfrm>
          <a:prstGeom prst="rect">
            <a:avLst/>
          </a:prstGeom>
        </p:spPr>
      </p:pic>
      <p:sp>
        <p:nvSpPr>
          <p:cNvPr id="54" name="Cube 53">
            <a:extLst>
              <a:ext uri="{FF2B5EF4-FFF2-40B4-BE49-F238E27FC236}">
                <a16:creationId xmlns:a16="http://schemas.microsoft.com/office/drawing/2014/main" xmlns="" id="{622287D0-D7FB-485E-A756-C01C506B6872}"/>
              </a:ext>
            </a:extLst>
          </p:cNvPr>
          <p:cNvSpPr/>
          <p:nvPr/>
        </p:nvSpPr>
        <p:spPr>
          <a:xfrm>
            <a:off x="8375354"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56" name="Image 5" descr="link.png">
            <a:extLst>
              <a:ext uri="{FF2B5EF4-FFF2-40B4-BE49-F238E27FC236}">
                <a16:creationId xmlns:a16="http://schemas.microsoft.com/office/drawing/2014/main" xmlns="" id="{F88B35AB-3D1B-488B-A074-7BB373F06394}"/>
              </a:ext>
            </a:extLst>
          </p:cNvPr>
          <p:cNvPicPr>
            <a:picLocks noChangeAspect="1"/>
          </p:cNvPicPr>
          <p:nvPr/>
        </p:nvPicPr>
        <p:blipFill>
          <a:blip r:embed="rId9"/>
          <a:stretch>
            <a:fillRect/>
          </a:stretch>
        </p:blipFill>
        <p:spPr>
          <a:xfrm rot="2640000">
            <a:off x="8243786" y="139791"/>
            <a:ext cx="120771" cy="122777"/>
          </a:xfrm>
          <a:prstGeom prst="rect">
            <a:avLst/>
          </a:prstGeom>
        </p:spPr>
      </p:pic>
      <p:sp>
        <p:nvSpPr>
          <p:cNvPr id="58" name="Cube 57">
            <a:extLst>
              <a:ext uri="{FF2B5EF4-FFF2-40B4-BE49-F238E27FC236}">
                <a16:creationId xmlns:a16="http://schemas.microsoft.com/office/drawing/2014/main" xmlns="" id="{CC4FA07D-2FF1-40B9-B001-CC832194188F}"/>
              </a:ext>
            </a:extLst>
          </p:cNvPr>
          <p:cNvSpPr/>
          <p:nvPr/>
        </p:nvSpPr>
        <p:spPr>
          <a:xfrm>
            <a:off x="8761836"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60" name="Image 5" descr="link.png">
            <a:extLst>
              <a:ext uri="{FF2B5EF4-FFF2-40B4-BE49-F238E27FC236}">
                <a16:creationId xmlns:a16="http://schemas.microsoft.com/office/drawing/2014/main" xmlns="" id="{0E0364D0-AF3B-4920-A299-D47925D19ACC}"/>
              </a:ext>
            </a:extLst>
          </p:cNvPr>
          <p:cNvPicPr>
            <a:picLocks noChangeAspect="1"/>
          </p:cNvPicPr>
          <p:nvPr/>
        </p:nvPicPr>
        <p:blipFill>
          <a:blip r:embed="rId9"/>
          <a:stretch>
            <a:fillRect/>
          </a:stretch>
        </p:blipFill>
        <p:spPr>
          <a:xfrm rot="2640000">
            <a:off x="8638491" y="156237"/>
            <a:ext cx="120771" cy="122777"/>
          </a:xfrm>
          <a:prstGeom prst="rect">
            <a:avLst/>
          </a:prstGeom>
        </p:spPr>
      </p:pic>
      <p:sp>
        <p:nvSpPr>
          <p:cNvPr id="62" name="Cube 61">
            <a:extLst>
              <a:ext uri="{FF2B5EF4-FFF2-40B4-BE49-F238E27FC236}">
                <a16:creationId xmlns:a16="http://schemas.microsoft.com/office/drawing/2014/main" xmlns="" id="{B85040ED-F0DD-414F-8F1C-2C7C15549F89}"/>
              </a:ext>
            </a:extLst>
          </p:cNvPr>
          <p:cNvSpPr/>
          <p:nvPr/>
        </p:nvSpPr>
        <p:spPr>
          <a:xfrm>
            <a:off x="9140095"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64" name="Image 5" descr="link.png">
            <a:extLst>
              <a:ext uri="{FF2B5EF4-FFF2-40B4-BE49-F238E27FC236}">
                <a16:creationId xmlns:a16="http://schemas.microsoft.com/office/drawing/2014/main" xmlns="" id="{014B707C-E2E7-4A5E-8C37-45FD6C13FB4D}"/>
              </a:ext>
            </a:extLst>
          </p:cNvPr>
          <p:cNvPicPr>
            <a:picLocks noChangeAspect="1"/>
          </p:cNvPicPr>
          <p:nvPr/>
        </p:nvPicPr>
        <p:blipFill>
          <a:blip r:embed="rId9"/>
          <a:stretch>
            <a:fillRect/>
          </a:stretch>
        </p:blipFill>
        <p:spPr>
          <a:xfrm rot="2640000">
            <a:off x="9016750" y="156237"/>
            <a:ext cx="120771" cy="122777"/>
          </a:xfrm>
          <a:prstGeom prst="rect">
            <a:avLst/>
          </a:prstGeom>
        </p:spPr>
      </p:pic>
      <p:sp>
        <p:nvSpPr>
          <p:cNvPr id="66" name="Cube 65">
            <a:extLst>
              <a:ext uri="{FF2B5EF4-FFF2-40B4-BE49-F238E27FC236}">
                <a16:creationId xmlns:a16="http://schemas.microsoft.com/office/drawing/2014/main" xmlns="" id="{1DC2240F-D2DB-490A-88C9-D7749C7F33B5}"/>
              </a:ext>
            </a:extLst>
          </p:cNvPr>
          <p:cNvSpPr/>
          <p:nvPr/>
        </p:nvSpPr>
        <p:spPr>
          <a:xfrm>
            <a:off x="9534801"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68" name="Image 5" descr="link.png">
            <a:extLst>
              <a:ext uri="{FF2B5EF4-FFF2-40B4-BE49-F238E27FC236}">
                <a16:creationId xmlns:a16="http://schemas.microsoft.com/office/drawing/2014/main" xmlns="" id="{C54CD941-8C31-4661-A825-60D1C549859B}"/>
              </a:ext>
            </a:extLst>
          </p:cNvPr>
          <p:cNvPicPr>
            <a:picLocks noChangeAspect="1"/>
          </p:cNvPicPr>
          <p:nvPr/>
        </p:nvPicPr>
        <p:blipFill>
          <a:blip r:embed="rId9"/>
          <a:stretch>
            <a:fillRect/>
          </a:stretch>
        </p:blipFill>
        <p:spPr>
          <a:xfrm rot="2640000">
            <a:off x="9403232" y="156237"/>
            <a:ext cx="120771" cy="122777"/>
          </a:xfrm>
          <a:prstGeom prst="rect">
            <a:avLst/>
          </a:prstGeom>
        </p:spPr>
      </p:pic>
      <p:sp>
        <p:nvSpPr>
          <p:cNvPr id="70" name="Cube 69">
            <a:extLst>
              <a:ext uri="{FF2B5EF4-FFF2-40B4-BE49-F238E27FC236}">
                <a16:creationId xmlns:a16="http://schemas.microsoft.com/office/drawing/2014/main" xmlns="" id="{BF9AE5E8-88F0-4D29-A048-D17A8385E6A2}"/>
              </a:ext>
            </a:extLst>
          </p:cNvPr>
          <p:cNvSpPr/>
          <p:nvPr/>
        </p:nvSpPr>
        <p:spPr>
          <a:xfrm>
            <a:off x="9921283"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72" name="Image 5" descr="link.png">
            <a:extLst>
              <a:ext uri="{FF2B5EF4-FFF2-40B4-BE49-F238E27FC236}">
                <a16:creationId xmlns:a16="http://schemas.microsoft.com/office/drawing/2014/main" xmlns="" id="{9313B538-AD14-4D40-A94A-2906387133D6}"/>
              </a:ext>
            </a:extLst>
          </p:cNvPr>
          <p:cNvPicPr>
            <a:picLocks noChangeAspect="1"/>
          </p:cNvPicPr>
          <p:nvPr/>
        </p:nvPicPr>
        <p:blipFill>
          <a:blip r:embed="rId9"/>
          <a:stretch>
            <a:fillRect/>
          </a:stretch>
        </p:blipFill>
        <p:spPr>
          <a:xfrm rot="2640000">
            <a:off x="9789714" y="139791"/>
            <a:ext cx="120771" cy="122777"/>
          </a:xfrm>
          <a:prstGeom prst="rect">
            <a:avLst/>
          </a:prstGeom>
        </p:spPr>
      </p:pic>
      <p:sp>
        <p:nvSpPr>
          <p:cNvPr id="74" name="Cube 73">
            <a:extLst>
              <a:ext uri="{FF2B5EF4-FFF2-40B4-BE49-F238E27FC236}">
                <a16:creationId xmlns:a16="http://schemas.microsoft.com/office/drawing/2014/main" xmlns="" id="{229B8AE2-4265-46AD-B868-657808DCB543}"/>
              </a:ext>
            </a:extLst>
          </p:cNvPr>
          <p:cNvSpPr/>
          <p:nvPr/>
        </p:nvSpPr>
        <p:spPr>
          <a:xfrm>
            <a:off x="10283095"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76" name="Image 5" descr="link.png">
            <a:extLst>
              <a:ext uri="{FF2B5EF4-FFF2-40B4-BE49-F238E27FC236}">
                <a16:creationId xmlns:a16="http://schemas.microsoft.com/office/drawing/2014/main" xmlns="" id="{6AF50FC8-31DD-4363-8709-2B9BBF8D8469}"/>
              </a:ext>
            </a:extLst>
          </p:cNvPr>
          <p:cNvPicPr>
            <a:picLocks noChangeAspect="1"/>
          </p:cNvPicPr>
          <p:nvPr/>
        </p:nvPicPr>
        <p:blipFill>
          <a:blip r:embed="rId9"/>
          <a:stretch>
            <a:fillRect/>
          </a:stretch>
        </p:blipFill>
        <p:spPr>
          <a:xfrm rot="2640000">
            <a:off x="10159750" y="139791"/>
            <a:ext cx="120771" cy="122777"/>
          </a:xfrm>
          <a:prstGeom prst="rect">
            <a:avLst/>
          </a:prstGeom>
        </p:spPr>
      </p:pic>
      <p:sp>
        <p:nvSpPr>
          <p:cNvPr id="78" name="Cube 77">
            <a:extLst>
              <a:ext uri="{FF2B5EF4-FFF2-40B4-BE49-F238E27FC236}">
                <a16:creationId xmlns:a16="http://schemas.microsoft.com/office/drawing/2014/main" xmlns="" id="{D6878762-BB62-4833-93AA-B4251A41F81F}"/>
              </a:ext>
            </a:extLst>
          </p:cNvPr>
          <p:cNvSpPr/>
          <p:nvPr/>
        </p:nvSpPr>
        <p:spPr>
          <a:xfrm>
            <a:off x="10669578"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80" name="Image 5" descr="link.png">
            <a:extLst>
              <a:ext uri="{FF2B5EF4-FFF2-40B4-BE49-F238E27FC236}">
                <a16:creationId xmlns:a16="http://schemas.microsoft.com/office/drawing/2014/main" xmlns="" id="{94D3FF00-9FA7-4981-AC1C-58B2706B2AA4}"/>
              </a:ext>
            </a:extLst>
          </p:cNvPr>
          <p:cNvPicPr>
            <a:picLocks noChangeAspect="1"/>
          </p:cNvPicPr>
          <p:nvPr/>
        </p:nvPicPr>
        <p:blipFill>
          <a:blip r:embed="rId9"/>
          <a:stretch>
            <a:fillRect/>
          </a:stretch>
        </p:blipFill>
        <p:spPr>
          <a:xfrm rot="2640000">
            <a:off x="10546232" y="139791"/>
            <a:ext cx="120771" cy="122777"/>
          </a:xfrm>
          <a:prstGeom prst="rect">
            <a:avLst/>
          </a:prstGeom>
        </p:spPr>
      </p:pic>
      <p:sp>
        <p:nvSpPr>
          <p:cNvPr id="90" name="Cube 89">
            <a:extLst>
              <a:ext uri="{FF2B5EF4-FFF2-40B4-BE49-F238E27FC236}">
                <a16:creationId xmlns:a16="http://schemas.microsoft.com/office/drawing/2014/main" xmlns="" id="{0D87C7E3-A60B-4B16-96DF-B27EAAB8D17A}"/>
              </a:ext>
            </a:extLst>
          </p:cNvPr>
          <p:cNvSpPr/>
          <p:nvPr/>
        </p:nvSpPr>
        <p:spPr>
          <a:xfrm>
            <a:off x="11051741"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92" name="Image 5" descr="link.png">
            <a:extLst>
              <a:ext uri="{FF2B5EF4-FFF2-40B4-BE49-F238E27FC236}">
                <a16:creationId xmlns:a16="http://schemas.microsoft.com/office/drawing/2014/main" xmlns="" id="{CFF75EEE-2C0F-41EE-9417-5D282193B20D}"/>
              </a:ext>
            </a:extLst>
          </p:cNvPr>
          <p:cNvPicPr>
            <a:picLocks noChangeAspect="1"/>
          </p:cNvPicPr>
          <p:nvPr/>
        </p:nvPicPr>
        <p:blipFill>
          <a:blip r:embed="rId9"/>
          <a:stretch>
            <a:fillRect/>
          </a:stretch>
        </p:blipFill>
        <p:spPr>
          <a:xfrm rot="2640000">
            <a:off x="10928395" y="156237"/>
            <a:ext cx="120771" cy="122777"/>
          </a:xfrm>
          <a:prstGeom prst="rect">
            <a:avLst/>
          </a:prstGeom>
        </p:spPr>
      </p:pic>
      <p:sp>
        <p:nvSpPr>
          <p:cNvPr id="94" name="Cube 93">
            <a:extLst>
              <a:ext uri="{FF2B5EF4-FFF2-40B4-BE49-F238E27FC236}">
                <a16:creationId xmlns:a16="http://schemas.microsoft.com/office/drawing/2014/main" xmlns="" id="{79D88AAB-87A3-47B3-91A0-DBB908FFAB50}"/>
              </a:ext>
            </a:extLst>
          </p:cNvPr>
          <p:cNvSpPr/>
          <p:nvPr/>
        </p:nvSpPr>
        <p:spPr>
          <a:xfrm>
            <a:off x="11429999"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96" name="Image 5" descr="link.png">
            <a:extLst>
              <a:ext uri="{FF2B5EF4-FFF2-40B4-BE49-F238E27FC236}">
                <a16:creationId xmlns:a16="http://schemas.microsoft.com/office/drawing/2014/main" xmlns="" id="{4B43A74A-8539-4A28-86A8-582B87C69408}"/>
              </a:ext>
            </a:extLst>
          </p:cNvPr>
          <p:cNvPicPr>
            <a:picLocks noChangeAspect="1"/>
          </p:cNvPicPr>
          <p:nvPr/>
        </p:nvPicPr>
        <p:blipFill>
          <a:blip r:embed="rId9"/>
          <a:stretch>
            <a:fillRect/>
          </a:stretch>
        </p:blipFill>
        <p:spPr>
          <a:xfrm rot="2640000">
            <a:off x="11306654" y="156237"/>
            <a:ext cx="120771" cy="122777"/>
          </a:xfrm>
          <a:prstGeom prst="rect">
            <a:avLst/>
          </a:prstGeom>
        </p:spPr>
      </p:pic>
      <p:sp>
        <p:nvSpPr>
          <p:cNvPr id="98" name="Cube 97">
            <a:extLst>
              <a:ext uri="{FF2B5EF4-FFF2-40B4-BE49-F238E27FC236}">
                <a16:creationId xmlns:a16="http://schemas.microsoft.com/office/drawing/2014/main" xmlns="" id="{A2F01DA9-0360-4F69-AF64-690F2F0F3D15}"/>
              </a:ext>
            </a:extLst>
          </p:cNvPr>
          <p:cNvSpPr/>
          <p:nvPr/>
        </p:nvSpPr>
        <p:spPr>
          <a:xfrm>
            <a:off x="11816482"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100" name="Image 5" descr="link.png">
            <a:extLst>
              <a:ext uri="{FF2B5EF4-FFF2-40B4-BE49-F238E27FC236}">
                <a16:creationId xmlns:a16="http://schemas.microsoft.com/office/drawing/2014/main" xmlns="" id="{6EA526EE-6812-40CB-B9A4-412C5A609871}"/>
              </a:ext>
            </a:extLst>
          </p:cNvPr>
          <p:cNvPicPr>
            <a:picLocks noChangeAspect="1"/>
          </p:cNvPicPr>
          <p:nvPr/>
        </p:nvPicPr>
        <p:blipFill>
          <a:blip r:embed="rId9"/>
          <a:stretch>
            <a:fillRect/>
          </a:stretch>
        </p:blipFill>
        <p:spPr>
          <a:xfrm rot="2640000">
            <a:off x="11693136" y="156237"/>
            <a:ext cx="120771" cy="122777"/>
          </a:xfrm>
          <a:prstGeom prst="rect">
            <a:avLst/>
          </a:prstGeom>
        </p:spPr>
      </p:pic>
      <p:sp>
        <p:nvSpPr>
          <p:cNvPr id="102" name="Ellipse 101">
            <a:extLst>
              <a:ext uri="{FF2B5EF4-FFF2-40B4-BE49-F238E27FC236}">
                <a16:creationId xmlns:a16="http://schemas.microsoft.com/office/drawing/2014/main" xmlns="" id="{DFFBC004-10BE-44B5-91D7-4069C067AB5B}"/>
              </a:ext>
            </a:extLst>
          </p:cNvPr>
          <p:cNvSpPr/>
          <p:nvPr/>
        </p:nvSpPr>
        <p:spPr>
          <a:xfrm>
            <a:off x="1790298" y="2838450"/>
            <a:ext cx="2059443" cy="1795515"/>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3A3838"/>
              </a:solidFill>
            </a:endParaRPr>
          </a:p>
        </p:txBody>
      </p:sp>
      <p:pic>
        <p:nvPicPr>
          <p:cNvPr id="2" name="Image 2" descr="Chaire-Trust.jpg">
            <a:extLst>
              <a:ext uri="{FF2B5EF4-FFF2-40B4-BE49-F238E27FC236}">
                <a16:creationId xmlns:a16="http://schemas.microsoft.com/office/drawing/2014/main" xmlns="" id="{D0154547-A6DD-4745-9422-B43E10751B23}"/>
              </a:ext>
            </a:extLst>
          </p:cNvPr>
          <p:cNvPicPr>
            <a:picLocks noChangeAspect="1"/>
          </p:cNvPicPr>
          <p:nvPr/>
        </p:nvPicPr>
        <p:blipFill rotWithShape="1">
          <a:blip r:embed="rId10"/>
          <a:srcRect l="22439" t="1464" r="21881" b="5899"/>
          <a:stretch/>
        </p:blipFill>
        <p:spPr>
          <a:xfrm>
            <a:off x="2133120" y="3209925"/>
            <a:ext cx="1447277" cy="1040976"/>
          </a:xfrm>
          <a:prstGeom prst="rect">
            <a:avLst/>
          </a:prstGeom>
        </p:spPr>
      </p:pic>
      <p:sp>
        <p:nvSpPr>
          <p:cNvPr id="104" name="ZoneTexte 103">
            <a:extLst>
              <a:ext uri="{FF2B5EF4-FFF2-40B4-BE49-F238E27FC236}">
                <a16:creationId xmlns:a16="http://schemas.microsoft.com/office/drawing/2014/main" xmlns="" id="{F9B6AE3E-4886-4139-A978-9FE45B8CAC52}"/>
              </a:ext>
            </a:extLst>
          </p:cNvPr>
          <p:cNvSpPr txBox="1"/>
          <p:nvPr/>
        </p:nvSpPr>
        <p:spPr>
          <a:xfrm>
            <a:off x="1999964" y="1344671"/>
            <a:ext cx="2399434" cy="461963"/>
          </a:xfrm>
          <a:prstGeom prst="rect">
            <a:avLst/>
          </a:prstGeom>
          <a:solidFill>
            <a:schemeClr val="bg1"/>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2400">
                <a:solidFill>
                  <a:srgbClr val="2274A5"/>
                </a:solidFill>
                <a:latin typeface="Century Gothic" panose="020B0502020202020204" pitchFamily="34" charset="0"/>
              </a:rPr>
              <a:t>PARTENARIAT</a:t>
            </a:r>
          </a:p>
        </p:txBody>
      </p:sp>
      <p:sp>
        <p:nvSpPr>
          <p:cNvPr id="106" name="ZoneTexte 105">
            <a:extLst>
              <a:ext uri="{FF2B5EF4-FFF2-40B4-BE49-F238E27FC236}">
                <a16:creationId xmlns:a16="http://schemas.microsoft.com/office/drawing/2014/main" xmlns="" id="{6CBD06DB-5664-45EB-B2DA-B44BF0816C0A}"/>
              </a:ext>
            </a:extLst>
          </p:cNvPr>
          <p:cNvSpPr txBox="1"/>
          <p:nvPr/>
        </p:nvSpPr>
        <p:spPr>
          <a:xfrm>
            <a:off x="7499849" y="1347757"/>
            <a:ext cx="3365053" cy="461665"/>
          </a:xfrm>
          <a:prstGeom prst="rect">
            <a:avLst/>
          </a:prstGeom>
          <a:solidFill>
            <a:schemeClr val="bg1"/>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de-DE"/>
            </a:defPPr>
            <a:lvl1pPr algn="ctr">
              <a:defRPr sz="2400">
                <a:solidFill>
                  <a:srgbClr val="2274A5"/>
                </a:solidFill>
                <a:latin typeface="Century Gothic" panose="020B0502020202020204" pitchFamily="34" charset="0"/>
              </a:defRPr>
            </a:lvl1pPr>
          </a:lstStyle>
          <a:p>
            <a:r>
              <a:rPr lang="fr-FR"/>
              <a:t>MOMENT OPPORTUN</a:t>
            </a:r>
          </a:p>
        </p:txBody>
      </p:sp>
      <p:sp>
        <p:nvSpPr>
          <p:cNvPr id="9" name="Flèche : pentagone 8">
            <a:extLst>
              <a:ext uri="{FF2B5EF4-FFF2-40B4-BE49-F238E27FC236}">
                <a16:creationId xmlns:a16="http://schemas.microsoft.com/office/drawing/2014/main" xmlns="" id="{DF2469C9-8933-4C59-A32E-43EC1AF9203A}"/>
              </a:ext>
            </a:extLst>
          </p:cNvPr>
          <p:cNvSpPr/>
          <p:nvPr/>
        </p:nvSpPr>
        <p:spPr>
          <a:xfrm rot="10800000">
            <a:off x="8818231" y="3038496"/>
            <a:ext cx="977900" cy="90585"/>
          </a:xfrm>
          <a:prstGeom prst="homePlat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space réservé du numéro de diapositive 10"/>
          <p:cNvSpPr>
            <a:spLocks noGrp="1"/>
          </p:cNvSpPr>
          <p:nvPr>
            <p:ph type="sldNum" sz="quarter" idx="12"/>
          </p:nvPr>
        </p:nvSpPr>
        <p:spPr/>
        <p:txBody>
          <a:bodyPr/>
          <a:lstStyle/>
          <a:p>
            <a:fld id="{27C6CCC6-2BE5-4E42-96A4-D1E8E81A3D8E}" type="slidenum">
              <a:rPr lang="de-DE" smtClean="0"/>
              <a:t>5</a:t>
            </a:fld>
            <a:endParaRPr lang="de-DE"/>
          </a:p>
        </p:txBody>
      </p:sp>
      <p:sp>
        <p:nvSpPr>
          <p:cNvPr id="12" name="Espace réservé du pied de page 11"/>
          <p:cNvSpPr>
            <a:spLocks noGrp="1"/>
          </p:cNvSpPr>
          <p:nvPr>
            <p:ph type="ftr" sz="quarter" idx="11"/>
          </p:nvPr>
        </p:nvSpPr>
        <p:spPr/>
        <p:txBody>
          <a:bodyPr/>
          <a:lstStyle/>
          <a:p>
            <a:r>
              <a:rPr lang="fr-FR"/>
              <a:t>P2018 | PX504 - Projet innovation  |  PROJET K | GROUPE 7 | 19/12/2018</a:t>
            </a:r>
            <a:endParaRPr lang="de-DE"/>
          </a:p>
        </p:txBody>
      </p:sp>
    </p:spTree>
    <p:extLst>
      <p:ext uri="{BB962C8B-B14F-4D97-AF65-F5344CB8AC3E}">
        <p14:creationId xmlns:p14="http://schemas.microsoft.com/office/powerpoint/2010/main" val="3467968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2768E5DD-CB8F-4E06-B6E9-B17801692144}"/>
              </a:ext>
            </a:extLst>
          </p:cNvPr>
          <p:cNvSpPr>
            <a:spLocks noGrp="1"/>
          </p:cNvSpPr>
          <p:nvPr>
            <p:ph type="title"/>
          </p:nvPr>
        </p:nvSpPr>
        <p:spPr>
          <a:xfrm>
            <a:off x="16446" y="0"/>
            <a:ext cx="10515600" cy="1325563"/>
          </a:xfrm>
        </p:spPr>
        <p:txBody>
          <a:bodyPr/>
          <a:lstStyle/>
          <a:p>
            <a:r>
              <a:rPr lang="fr-FR">
                <a:solidFill>
                  <a:srgbClr val="2274A5"/>
                </a:solidFill>
                <a:latin typeface="Century Gothic" panose="020B0502020202020204" pitchFamily="34" charset="0"/>
              </a:rPr>
              <a:t>Objectifs</a:t>
            </a:r>
          </a:p>
        </p:txBody>
      </p:sp>
      <p:sp>
        <p:nvSpPr>
          <p:cNvPr id="25" name="Titre 1">
            <a:extLst>
              <a:ext uri="{FF2B5EF4-FFF2-40B4-BE49-F238E27FC236}">
                <a16:creationId xmlns:a16="http://schemas.microsoft.com/office/drawing/2014/main" xmlns="" id="{BEDEB423-E5DE-4BE9-B132-B0D1CEB23DE8}"/>
              </a:ext>
            </a:extLst>
          </p:cNvPr>
          <p:cNvSpPr txBox="1">
            <a:spLocks/>
          </p:cNvSpPr>
          <p:nvPr/>
        </p:nvSpPr>
        <p:spPr>
          <a:xfrm>
            <a:off x="5365006" y="76200"/>
            <a:ext cx="1123766" cy="2476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fr-FR" sz="1100">
                <a:solidFill>
                  <a:srgbClr val="3A3838"/>
                </a:solidFill>
                <a:latin typeface="SimHei"/>
                <a:ea typeface="SimHei"/>
              </a:rPr>
              <a:t>PROLOGUE</a:t>
            </a:r>
            <a:endParaRPr lang="fr-FR"/>
          </a:p>
        </p:txBody>
      </p:sp>
      <p:sp>
        <p:nvSpPr>
          <p:cNvPr id="31" name="Cube 30">
            <a:extLst>
              <a:ext uri="{FF2B5EF4-FFF2-40B4-BE49-F238E27FC236}">
                <a16:creationId xmlns:a16="http://schemas.microsoft.com/office/drawing/2014/main" xmlns="" id="{7FFAE2F0-8129-4A70-9424-41ADB142ACFF}"/>
              </a:ext>
            </a:extLst>
          </p:cNvPr>
          <p:cNvSpPr/>
          <p:nvPr/>
        </p:nvSpPr>
        <p:spPr>
          <a:xfrm>
            <a:off x="6491052" y="76200"/>
            <a:ext cx="242998" cy="250825"/>
          </a:xfrm>
          <a:prstGeom prst="cube">
            <a:avLst/>
          </a:prstGeom>
          <a:solidFill>
            <a:srgbClr val="227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33" name="Cube 32">
            <a:extLst>
              <a:ext uri="{FF2B5EF4-FFF2-40B4-BE49-F238E27FC236}">
                <a16:creationId xmlns:a16="http://schemas.microsoft.com/office/drawing/2014/main" xmlns="" id="{81D751B5-99A4-4A4A-906C-8705A4A621A4}"/>
              </a:ext>
            </a:extLst>
          </p:cNvPr>
          <p:cNvSpPr/>
          <p:nvPr/>
        </p:nvSpPr>
        <p:spPr>
          <a:xfrm>
            <a:off x="6871965" y="76200"/>
            <a:ext cx="242998" cy="250825"/>
          </a:xfrm>
          <a:prstGeom prst="cube">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4" name="Image 5" descr="link.png">
            <a:extLst>
              <a:ext uri="{FF2B5EF4-FFF2-40B4-BE49-F238E27FC236}">
                <a16:creationId xmlns:a16="http://schemas.microsoft.com/office/drawing/2014/main" xmlns="" id="{C65E77CE-7907-4698-89AE-70A4A2F7BCDD}"/>
              </a:ext>
            </a:extLst>
          </p:cNvPr>
          <p:cNvPicPr>
            <a:picLocks noChangeAspect="1"/>
          </p:cNvPicPr>
          <p:nvPr/>
        </p:nvPicPr>
        <p:blipFill>
          <a:blip r:embed="rId3"/>
          <a:stretch>
            <a:fillRect/>
          </a:stretch>
        </p:blipFill>
        <p:spPr>
          <a:xfrm rot="2640000">
            <a:off x="6748169" y="142875"/>
            <a:ext cx="120771" cy="122777"/>
          </a:xfrm>
          <a:prstGeom prst="rect">
            <a:avLst/>
          </a:prstGeom>
        </p:spPr>
      </p:pic>
      <p:sp>
        <p:nvSpPr>
          <p:cNvPr id="32" name="Cube 31">
            <a:extLst>
              <a:ext uri="{FF2B5EF4-FFF2-40B4-BE49-F238E27FC236}">
                <a16:creationId xmlns:a16="http://schemas.microsoft.com/office/drawing/2014/main" xmlns="" id="{15B2A87A-7793-4070-9C3A-244C26B6D7E0}"/>
              </a:ext>
            </a:extLst>
          </p:cNvPr>
          <p:cNvSpPr/>
          <p:nvPr/>
        </p:nvSpPr>
        <p:spPr>
          <a:xfrm>
            <a:off x="7243356" y="76200"/>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34" name="Image 5" descr="link.png">
            <a:extLst>
              <a:ext uri="{FF2B5EF4-FFF2-40B4-BE49-F238E27FC236}">
                <a16:creationId xmlns:a16="http://schemas.microsoft.com/office/drawing/2014/main" xmlns="" id="{6BB14755-3141-4282-865B-3F1B6520AD80}"/>
              </a:ext>
            </a:extLst>
          </p:cNvPr>
          <p:cNvPicPr>
            <a:picLocks noChangeAspect="1"/>
          </p:cNvPicPr>
          <p:nvPr/>
        </p:nvPicPr>
        <p:blipFill>
          <a:blip r:embed="rId3"/>
          <a:stretch>
            <a:fillRect/>
          </a:stretch>
        </p:blipFill>
        <p:spPr>
          <a:xfrm rot="2640000">
            <a:off x="7119561" y="142875"/>
            <a:ext cx="120771" cy="122777"/>
          </a:xfrm>
          <a:prstGeom prst="rect">
            <a:avLst/>
          </a:prstGeom>
        </p:spPr>
      </p:pic>
      <p:sp>
        <p:nvSpPr>
          <p:cNvPr id="36" name="Cube 35">
            <a:extLst>
              <a:ext uri="{FF2B5EF4-FFF2-40B4-BE49-F238E27FC236}">
                <a16:creationId xmlns:a16="http://schemas.microsoft.com/office/drawing/2014/main" xmlns="" id="{A7A9E28B-C214-4A82-A104-ECF827C71E55}"/>
              </a:ext>
            </a:extLst>
          </p:cNvPr>
          <p:cNvSpPr/>
          <p:nvPr/>
        </p:nvSpPr>
        <p:spPr>
          <a:xfrm>
            <a:off x="7624269" y="76200"/>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38" name="Image 5" descr="link.png">
            <a:extLst>
              <a:ext uri="{FF2B5EF4-FFF2-40B4-BE49-F238E27FC236}">
                <a16:creationId xmlns:a16="http://schemas.microsoft.com/office/drawing/2014/main" xmlns="" id="{B722755F-E2C5-4DD5-B1BC-2F8F208D9F38}"/>
              </a:ext>
            </a:extLst>
          </p:cNvPr>
          <p:cNvPicPr>
            <a:picLocks noChangeAspect="1"/>
          </p:cNvPicPr>
          <p:nvPr/>
        </p:nvPicPr>
        <p:blipFill>
          <a:blip r:embed="rId3"/>
          <a:stretch>
            <a:fillRect/>
          </a:stretch>
        </p:blipFill>
        <p:spPr>
          <a:xfrm rot="2640000">
            <a:off x="7500474" y="142875"/>
            <a:ext cx="120771" cy="122777"/>
          </a:xfrm>
          <a:prstGeom prst="rect">
            <a:avLst/>
          </a:prstGeom>
        </p:spPr>
      </p:pic>
      <p:sp>
        <p:nvSpPr>
          <p:cNvPr id="40" name="Cube 39">
            <a:extLst>
              <a:ext uri="{FF2B5EF4-FFF2-40B4-BE49-F238E27FC236}">
                <a16:creationId xmlns:a16="http://schemas.microsoft.com/office/drawing/2014/main" xmlns="" id="{0873DE42-49E7-4CD0-90E8-29D450F2DB4A}"/>
              </a:ext>
            </a:extLst>
          </p:cNvPr>
          <p:cNvSpPr/>
          <p:nvPr/>
        </p:nvSpPr>
        <p:spPr>
          <a:xfrm>
            <a:off x="7995661" y="76200"/>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42" name="Image 5" descr="link.png">
            <a:extLst>
              <a:ext uri="{FF2B5EF4-FFF2-40B4-BE49-F238E27FC236}">
                <a16:creationId xmlns:a16="http://schemas.microsoft.com/office/drawing/2014/main" xmlns="" id="{BC782EFB-8C55-4560-A975-3A81301D1FDD}"/>
              </a:ext>
            </a:extLst>
          </p:cNvPr>
          <p:cNvPicPr>
            <a:picLocks noChangeAspect="1"/>
          </p:cNvPicPr>
          <p:nvPr/>
        </p:nvPicPr>
        <p:blipFill>
          <a:blip r:embed="rId3"/>
          <a:stretch>
            <a:fillRect/>
          </a:stretch>
        </p:blipFill>
        <p:spPr>
          <a:xfrm rot="2640000">
            <a:off x="7881386" y="142875"/>
            <a:ext cx="120771" cy="122777"/>
          </a:xfrm>
          <a:prstGeom prst="rect">
            <a:avLst/>
          </a:prstGeom>
        </p:spPr>
      </p:pic>
      <p:sp>
        <p:nvSpPr>
          <p:cNvPr id="46" name="Cube 45">
            <a:extLst>
              <a:ext uri="{FF2B5EF4-FFF2-40B4-BE49-F238E27FC236}">
                <a16:creationId xmlns:a16="http://schemas.microsoft.com/office/drawing/2014/main" xmlns="" id="{3776BABD-DF1B-42B8-948E-5673E6588782}"/>
              </a:ext>
            </a:extLst>
          </p:cNvPr>
          <p:cNvSpPr/>
          <p:nvPr/>
        </p:nvSpPr>
        <p:spPr>
          <a:xfrm>
            <a:off x="8376578" y="76200"/>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47" name="Image 5" descr="link.png">
            <a:extLst>
              <a:ext uri="{FF2B5EF4-FFF2-40B4-BE49-F238E27FC236}">
                <a16:creationId xmlns:a16="http://schemas.microsoft.com/office/drawing/2014/main" xmlns="" id="{B1D3CF94-445F-4F02-A36F-0855010E2C3B}"/>
              </a:ext>
            </a:extLst>
          </p:cNvPr>
          <p:cNvPicPr>
            <a:picLocks noChangeAspect="1"/>
          </p:cNvPicPr>
          <p:nvPr/>
        </p:nvPicPr>
        <p:blipFill>
          <a:blip r:embed="rId3"/>
          <a:stretch>
            <a:fillRect/>
          </a:stretch>
        </p:blipFill>
        <p:spPr>
          <a:xfrm rot="2640000">
            <a:off x="8252777" y="142875"/>
            <a:ext cx="120771" cy="122777"/>
          </a:xfrm>
          <a:prstGeom prst="rect">
            <a:avLst/>
          </a:prstGeom>
        </p:spPr>
      </p:pic>
      <p:sp>
        <p:nvSpPr>
          <p:cNvPr id="48" name="Cube 47">
            <a:extLst>
              <a:ext uri="{FF2B5EF4-FFF2-40B4-BE49-F238E27FC236}">
                <a16:creationId xmlns:a16="http://schemas.microsoft.com/office/drawing/2014/main" xmlns="" id="{65DF0247-3AD5-409F-B5AD-1C07A83B3FF4}"/>
              </a:ext>
            </a:extLst>
          </p:cNvPr>
          <p:cNvSpPr/>
          <p:nvPr/>
        </p:nvSpPr>
        <p:spPr>
          <a:xfrm>
            <a:off x="8767012" y="76200"/>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49" name="Image 5" descr="link.png">
            <a:extLst>
              <a:ext uri="{FF2B5EF4-FFF2-40B4-BE49-F238E27FC236}">
                <a16:creationId xmlns:a16="http://schemas.microsoft.com/office/drawing/2014/main" xmlns="" id="{3C6C06C8-0CEB-46AD-8C7E-D08C79CA907F}"/>
              </a:ext>
            </a:extLst>
          </p:cNvPr>
          <p:cNvPicPr>
            <a:picLocks noChangeAspect="1"/>
          </p:cNvPicPr>
          <p:nvPr/>
        </p:nvPicPr>
        <p:blipFill>
          <a:blip r:embed="rId3"/>
          <a:stretch>
            <a:fillRect/>
          </a:stretch>
        </p:blipFill>
        <p:spPr>
          <a:xfrm rot="2640000">
            <a:off x="8643216" y="152400"/>
            <a:ext cx="120771" cy="122777"/>
          </a:xfrm>
          <a:prstGeom prst="rect">
            <a:avLst/>
          </a:prstGeom>
        </p:spPr>
      </p:pic>
      <p:sp>
        <p:nvSpPr>
          <p:cNvPr id="50" name="Cube 49">
            <a:extLst>
              <a:ext uri="{FF2B5EF4-FFF2-40B4-BE49-F238E27FC236}">
                <a16:creationId xmlns:a16="http://schemas.microsoft.com/office/drawing/2014/main" xmlns="" id="{132AA6EB-2E92-492C-88E7-679799A8EB91}"/>
              </a:ext>
            </a:extLst>
          </p:cNvPr>
          <p:cNvSpPr/>
          <p:nvPr/>
        </p:nvSpPr>
        <p:spPr>
          <a:xfrm>
            <a:off x="9147929" y="76200"/>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51" name="Image 5" descr="link.png">
            <a:extLst>
              <a:ext uri="{FF2B5EF4-FFF2-40B4-BE49-F238E27FC236}">
                <a16:creationId xmlns:a16="http://schemas.microsoft.com/office/drawing/2014/main" xmlns="" id="{F896A80A-A9D0-4C01-BCE5-D078C9877DDA}"/>
              </a:ext>
            </a:extLst>
          </p:cNvPr>
          <p:cNvPicPr>
            <a:picLocks noChangeAspect="1"/>
          </p:cNvPicPr>
          <p:nvPr/>
        </p:nvPicPr>
        <p:blipFill>
          <a:blip r:embed="rId3"/>
          <a:stretch>
            <a:fillRect/>
          </a:stretch>
        </p:blipFill>
        <p:spPr>
          <a:xfrm rot="2640000">
            <a:off x="9024129" y="152400"/>
            <a:ext cx="120771" cy="122777"/>
          </a:xfrm>
          <a:prstGeom prst="rect">
            <a:avLst/>
          </a:prstGeom>
        </p:spPr>
      </p:pic>
      <p:sp>
        <p:nvSpPr>
          <p:cNvPr id="52" name="Cube 51">
            <a:extLst>
              <a:ext uri="{FF2B5EF4-FFF2-40B4-BE49-F238E27FC236}">
                <a16:creationId xmlns:a16="http://schemas.microsoft.com/office/drawing/2014/main" xmlns="" id="{E8FD3D16-1861-4B59-8CF3-5A1F8C025EA9}"/>
              </a:ext>
            </a:extLst>
          </p:cNvPr>
          <p:cNvSpPr/>
          <p:nvPr/>
        </p:nvSpPr>
        <p:spPr>
          <a:xfrm>
            <a:off x="9538363" y="76200"/>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53" name="Image 5" descr="link.png">
            <a:extLst>
              <a:ext uri="{FF2B5EF4-FFF2-40B4-BE49-F238E27FC236}">
                <a16:creationId xmlns:a16="http://schemas.microsoft.com/office/drawing/2014/main" xmlns="" id="{120F3B02-9EB8-4E27-85A5-9CA1F79FB927}"/>
              </a:ext>
            </a:extLst>
          </p:cNvPr>
          <p:cNvPicPr>
            <a:picLocks noChangeAspect="1"/>
          </p:cNvPicPr>
          <p:nvPr/>
        </p:nvPicPr>
        <p:blipFill>
          <a:blip r:embed="rId3"/>
          <a:stretch>
            <a:fillRect/>
          </a:stretch>
        </p:blipFill>
        <p:spPr>
          <a:xfrm rot="2640000">
            <a:off x="9405046" y="152400"/>
            <a:ext cx="120771" cy="122777"/>
          </a:xfrm>
          <a:prstGeom prst="rect">
            <a:avLst/>
          </a:prstGeom>
        </p:spPr>
      </p:pic>
      <p:sp>
        <p:nvSpPr>
          <p:cNvPr id="55" name="Cube 54">
            <a:extLst>
              <a:ext uri="{FF2B5EF4-FFF2-40B4-BE49-F238E27FC236}">
                <a16:creationId xmlns:a16="http://schemas.microsoft.com/office/drawing/2014/main" xmlns="" id="{6DFC77C6-3EAD-4DB0-88D2-575950866A93}"/>
              </a:ext>
            </a:extLst>
          </p:cNvPr>
          <p:cNvSpPr/>
          <p:nvPr/>
        </p:nvSpPr>
        <p:spPr>
          <a:xfrm>
            <a:off x="9928802" y="76200"/>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56" name="Image 5" descr="link.png">
            <a:extLst>
              <a:ext uri="{FF2B5EF4-FFF2-40B4-BE49-F238E27FC236}">
                <a16:creationId xmlns:a16="http://schemas.microsoft.com/office/drawing/2014/main" xmlns="" id="{A8825F51-36DC-4399-ABA9-11A5DC6EEADE}"/>
              </a:ext>
            </a:extLst>
          </p:cNvPr>
          <p:cNvPicPr>
            <a:picLocks noChangeAspect="1"/>
          </p:cNvPicPr>
          <p:nvPr/>
        </p:nvPicPr>
        <p:blipFill>
          <a:blip r:embed="rId3"/>
          <a:stretch>
            <a:fillRect/>
          </a:stretch>
        </p:blipFill>
        <p:spPr>
          <a:xfrm rot="2640000">
            <a:off x="9795481" y="142875"/>
            <a:ext cx="120771" cy="122777"/>
          </a:xfrm>
          <a:prstGeom prst="rect">
            <a:avLst/>
          </a:prstGeom>
        </p:spPr>
      </p:pic>
      <p:sp>
        <p:nvSpPr>
          <p:cNvPr id="57" name="Cube 56">
            <a:extLst>
              <a:ext uri="{FF2B5EF4-FFF2-40B4-BE49-F238E27FC236}">
                <a16:creationId xmlns:a16="http://schemas.microsoft.com/office/drawing/2014/main" xmlns="" id="{75498DE2-63A7-4DD4-A364-9AE16D495039}"/>
              </a:ext>
            </a:extLst>
          </p:cNvPr>
          <p:cNvSpPr/>
          <p:nvPr/>
        </p:nvSpPr>
        <p:spPr>
          <a:xfrm>
            <a:off x="10290672" y="76200"/>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58" name="Image 5" descr="link.png">
            <a:extLst>
              <a:ext uri="{FF2B5EF4-FFF2-40B4-BE49-F238E27FC236}">
                <a16:creationId xmlns:a16="http://schemas.microsoft.com/office/drawing/2014/main" xmlns="" id="{8123CF64-5ECD-45FE-859A-DA6A860D6AD6}"/>
              </a:ext>
            </a:extLst>
          </p:cNvPr>
          <p:cNvPicPr>
            <a:picLocks noChangeAspect="1"/>
          </p:cNvPicPr>
          <p:nvPr/>
        </p:nvPicPr>
        <p:blipFill>
          <a:blip r:embed="rId3"/>
          <a:stretch>
            <a:fillRect/>
          </a:stretch>
        </p:blipFill>
        <p:spPr>
          <a:xfrm rot="2640000">
            <a:off x="10166877" y="142875"/>
            <a:ext cx="120771" cy="122777"/>
          </a:xfrm>
          <a:prstGeom prst="rect">
            <a:avLst/>
          </a:prstGeom>
        </p:spPr>
      </p:pic>
      <p:sp>
        <p:nvSpPr>
          <p:cNvPr id="59" name="Cube 58">
            <a:extLst>
              <a:ext uri="{FF2B5EF4-FFF2-40B4-BE49-F238E27FC236}">
                <a16:creationId xmlns:a16="http://schemas.microsoft.com/office/drawing/2014/main" xmlns="" id="{816AD3E7-2694-478E-AEC1-70EC5F344CA0}"/>
              </a:ext>
            </a:extLst>
          </p:cNvPr>
          <p:cNvSpPr/>
          <p:nvPr/>
        </p:nvSpPr>
        <p:spPr>
          <a:xfrm>
            <a:off x="10671585" y="76200"/>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60" name="Image 5" descr="link.png">
            <a:extLst>
              <a:ext uri="{FF2B5EF4-FFF2-40B4-BE49-F238E27FC236}">
                <a16:creationId xmlns:a16="http://schemas.microsoft.com/office/drawing/2014/main" xmlns="" id="{6B27AB1B-D508-48AA-8DD8-D91E82347479}"/>
              </a:ext>
            </a:extLst>
          </p:cNvPr>
          <p:cNvPicPr>
            <a:picLocks noChangeAspect="1"/>
          </p:cNvPicPr>
          <p:nvPr/>
        </p:nvPicPr>
        <p:blipFill>
          <a:blip r:embed="rId3"/>
          <a:stretch>
            <a:fillRect/>
          </a:stretch>
        </p:blipFill>
        <p:spPr>
          <a:xfrm rot="2640000">
            <a:off x="10547789" y="142875"/>
            <a:ext cx="120771" cy="122777"/>
          </a:xfrm>
          <a:prstGeom prst="rect">
            <a:avLst/>
          </a:prstGeom>
        </p:spPr>
      </p:pic>
      <p:sp>
        <p:nvSpPr>
          <p:cNvPr id="61" name="Cube 60">
            <a:extLst>
              <a:ext uri="{FF2B5EF4-FFF2-40B4-BE49-F238E27FC236}">
                <a16:creationId xmlns:a16="http://schemas.microsoft.com/office/drawing/2014/main" xmlns="" id="{1EB1CE58-23DC-4FA0-8788-C9ECA12F42B9}"/>
              </a:ext>
            </a:extLst>
          </p:cNvPr>
          <p:cNvSpPr/>
          <p:nvPr/>
        </p:nvSpPr>
        <p:spPr>
          <a:xfrm>
            <a:off x="11042977" y="76200"/>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62" name="Image 5" descr="link.png">
            <a:extLst>
              <a:ext uri="{FF2B5EF4-FFF2-40B4-BE49-F238E27FC236}">
                <a16:creationId xmlns:a16="http://schemas.microsoft.com/office/drawing/2014/main" xmlns="" id="{58464812-17F4-4A03-963E-FB58FBD662F6}"/>
              </a:ext>
            </a:extLst>
          </p:cNvPr>
          <p:cNvPicPr>
            <a:picLocks noChangeAspect="1"/>
          </p:cNvPicPr>
          <p:nvPr/>
        </p:nvPicPr>
        <p:blipFill>
          <a:blip r:embed="rId3"/>
          <a:stretch>
            <a:fillRect/>
          </a:stretch>
        </p:blipFill>
        <p:spPr>
          <a:xfrm rot="2640000">
            <a:off x="10928702" y="142875"/>
            <a:ext cx="120771" cy="122777"/>
          </a:xfrm>
          <a:prstGeom prst="rect">
            <a:avLst/>
          </a:prstGeom>
        </p:spPr>
      </p:pic>
      <p:sp>
        <p:nvSpPr>
          <p:cNvPr id="67" name="Cube 66">
            <a:extLst>
              <a:ext uri="{FF2B5EF4-FFF2-40B4-BE49-F238E27FC236}">
                <a16:creationId xmlns:a16="http://schemas.microsoft.com/office/drawing/2014/main" xmlns="" id="{E86FDC4A-B110-48DA-8118-99E630A52D19}"/>
              </a:ext>
            </a:extLst>
          </p:cNvPr>
          <p:cNvSpPr/>
          <p:nvPr/>
        </p:nvSpPr>
        <p:spPr>
          <a:xfrm>
            <a:off x="11427429" y="76200"/>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68" name="Image 5" descr="link.png">
            <a:extLst>
              <a:ext uri="{FF2B5EF4-FFF2-40B4-BE49-F238E27FC236}">
                <a16:creationId xmlns:a16="http://schemas.microsoft.com/office/drawing/2014/main" xmlns="" id="{D533E3C0-C8E5-42BB-94C5-617D657B64AF}"/>
              </a:ext>
            </a:extLst>
          </p:cNvPr>
          <p:cNvPicPr>
            <a:picLocks noChangeAspect="1"/>
          </p:cNvPicPr>
          <p:nvPr/>
        </p:nvPicPr>
        <p:blipFill>
          <a:blip r:embed="rId3"/>
          <a:stretch>
            <a:fillRect/>
          </a:stretch>
        </p:blipFill>
        <p:spPr>
          <a:xfrm rot="2640000">
            <a:off x="11303633" y="152400"/>
            <a:ext cx="120771" cy="122777"/>
          </a:xfrm>
          <a:prstGeom prst="rect">
            <a:avLst/>
          </a:prstGeom>
        </p:spPr>
      </p:pic>
      <p:sp>
        <p:nvSpPr>
          <p:cNvPr id="69" name="Cube 68">
            <a:extLst>
              <a:ext uri="{FF2B5EF4-FFF2-40B4-BE49-F238E27FC236}">
                <a16:creationId xmlns:a16="http://schemas.microsoft.com/office/drawing/2014/main" xmlns="" id="{7BEF7AC2-DEEA-43A3-96A1-4ED70591A274}"/>
              </a:ext>
            </a:extLst>
          </p:cNvPr>
          <p:cNvSpPr/>
          <p:nvPr/>
        </p:nvSpPr>
        <p:spPr>
          <a:xfrm>
            <a:off x="11817868" y="76200"/>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70" name="Image 5" descr="link.png">
            <a:extLst>
              <a:ext uri="{FF2B5EF4-FFF2-40B4-BE49-F238E27FC236}">
                <a16:creationId xmlns:a16="http://schemas.microsoft.com/office/drawing/2014/main" xmlns="" id="{AD0C8B1F-309B-4674-9421-BDF8F1D80E46}"/>
              </a:ext>
            </a:extLst>
          </p:cNvPr>
          <p:cNvPicPr>
            <a:picLocks noChangeAspect="1"/>
          </p:cNvPicPr>
          <p:nvPr/>
        </p:nvPicPr>
        <p:blipFill>
          <a:blip r:embed="rId3"/>
          <a:stretch>
            <a:fillRect/>
          </a:stretch>
        </p:blipFill>
        <p:spPr>
          <a:xfrm rot="2640000">
            <a:off x="11694072" y="152400"/>
            <a:ext cx="120771" cy="122777"/>
          </a:xfrm>
          <a:prstGeom prst="rect">
            <a:avLst/>
          </a:prstGeom>
        </p:spPr>
      </p:pic>
      <p:sp>
        <p:nvSpPr>
          <p:cNvPr id="6" name="Rectangle 5"/>
          <p:cNvSpPr/>
          <p:nvPr/>
        </p:nvSpPr>
        <p:spPr>
          <a:xfrm>
            <a:off x="2500941" y="1736154"/>
            <a:ext cx="7203239" cy="1077218"/>
          </a:xfrm>
          <a:prstGeom prst="rect">
            <a:avLst/>
          </a:prstGeom>
          <a:solidFill>
            <a:schemeClr val="bg1"/>
          </a:solidFill>
        </p:spPr>
        <p:txBody>
          <a:bodyPr wrap="square">
            <a:spAutoFit/>
          </a:bodyPr>
          <a:lstStyle/>
          <a:p>
            <a:pPr algn="ctr"/>
            <a:r>
              <a:rPr lang="fr-FR" sz="2800">
                <a:solidFill>
                  <a:srgbClr val="2274A5"/>
                </a:solidFill>
                <a:latin typeface="Century Gothic" panose="020B0502020202020204" pitchFamily="34" charset="0"/>
                <a:ea typeface="SimHei"/>
              </a:rPr>
              <a:t>APPRENDRE | CLARIFIER | TRANSMETTRE </a:t>
            </a:r>
            <a:endParaRPr lang="en-US" sz="2800">
              <a:solidFill>
                <a:srgbClr val="2274A5"/>
              </a:solidFill>
              <a:latin typeface="Century Gothic" panose="020B0502020202020204" pitchFamily="34" charset="0"/>
              <a:ea typeface="SimHei"/>
            </a:endParaRPr>
          </a:p>
          <a:p>
            <a:pPr algn="ctr"/>
            <a:endParaRPr lang="fr-FR">
              <a:solidFill>
                <a:srgbClr val="3A3838"/>
              </a:solidFill>
              <a:latin typeface="Century Gothic" panose="020B0502020202020204" pitchFamily="34" charset="0"/>
              <a:ea typeface="SimHei"/>
            </a:endParaRPr>
          </a:p>
          <a:p>
            <a:pPr algn="ctr"/>
            <a:r>
              <a:rPr lang="fr-FR" b="1">
                <a:solidFill>
                  <a:srgbClr val="3A3838"/>
                </a:solidFill>
                <a:latin typeface="Century Gothic" panose="020B0502020202020204" pitchFamily="34" charset="0"/>
                <a:ea typeface="SimHei"/>
              </a:rPr>
              <a:t>Etablir un état de l'art </a:t>
            </a:r>
            <a:endParaRPr lang="en-US" b="1">
              <a:solidFill>
                <a:srgbClr val="3A3838"/>
              </a:solidFill>
              <a:latin typeface="Century Gothic" panose="020B0502020202020204" pitchFamily="34" charset="0"/>
              <a:ea typeface="SimHei"/>
            </a:endParaRPr>
          </a:p>
        </p:txBody>
      </p:sp>
      <p:sp>
        <p:nvSpPr>
          <p:cNvPr id="8" name="Rectangle 7"/>
          <p:cNvSpPr/>
          <p:nvPr/>
        </p:nvSpPr>
        <p:spPr>
          <a:xfrm>
            <a:off x="2063493" y="4333504"/>
            <a:ext cx="8348678" cy="1077218"/>
          </a:xfrm>
          <a:prstGeom prst="rect">
            <a:avLst/>
          </a:prstGeom>
          <a:solidFill>
            <a:schemeClr val="bg1"/>
          </a:solidFill>
        </p:spPr>
        <p:txBody>
          <a:bodyPr wrap="square">
            <a:spAutoFit/>
          </a:bodyPr>
          <a:lstStyle/>
          <a:p>
            <a:pPr algn="ctr"/>
            <a:r>
              <a:rPr lang="fr-FR" sz="2800">
                <a:solidFill>
                  <a:srgbClr val="2274A5"/>
                </a:solidFill>
                <a:latin typeface="Century Gothic" panose="020B0502020202020204" pitchFamily="34" charset="0"/>
                <a:ea typeface="SimHei"/>
              </a:rPr>
              <a:t>CHOIX TECHNIQUE | ATTEINDRE LES OBJECTIFS</a:t>
            </a:r>
          </a:p>
          <a:p>
            <a:pPr algn="ctr"/>
            <a:endParaRPr lang="fr-FR">
              <a:latin typeface="Century Gothic" panose="020B0502020202020204" pitchFamily="34" charset="0"/>
              <a:ea typeface="SimHei"/>
            </a:endParaRPr>
          </a:p>
          <a:p>
            <a:pPr algn="ctr"/>
            <a:r>
              <a:rPr lang="fr-FR" b="1">
                <a:latin typeface="Century Gothic" panose="020B0502020202020204" pitchFamily="34" charset="0"/>
                <a:ea typeface="SimHei"/>
              </a:rPr>
              <a:t>Etablir un démonstrateur utilisant la </a:t>
            </a:r>
            <a:r>
              <a:rPr lang="fr-FR" b="1" err="1">
                <a:latin typeface="Century Gothic" panose="020B0502020202020204" pitchFamily="34" charset="0"/>
                <a:ea typeface="SimHei"/>
              </a:rPr>
              <a:t>Blockchain</a:t>
            </a:r>
            <a:endParaRPr lang="en-US" b="1">
              <a:latin typeface="Century Gothic" panose="020B0502020202020204" pitchFamily="34" charset="0"/>
              <a:ea typeface="SimHei"/>
            </a:endParaRPr>
          </a:p>
        </p:txBody>
      </p:sp>
      <p:cxnSp>
        <p:nvCxnSpPr>
          <p:cNvPr id="44" name="Connecteur droit avec flèche 43">
            <a:extLst>
              <a:ext uri="{FF2B5EF4-FFF2-40B4-BE49-F238E27FC236}">
                <a16:creationId xmlns:a16="http://schemas.microsoft.com/office/drawing/2014/main" xmlns="" id="{D6F6C58B-35E1-430E-80CA-B6D9826B74A3}"/>
              </a:ext>
            </a:extLst>
          </p:cNvPr>
          <p:cNvCxnSpPr/>
          <p:nvPr/>
        </p:nvCxnSpPr>
        <p:spPr>
          <a:xfrm>
            <a:off x="-17035" y="3354321"/>
            <a:ext cx="12224082" cy="3865"/>
          </a:xfrm>
          <a:prstGeom prst="straightConnector1">
            <a:avLst/>
          </a:prstGeom>
          <a:ln>
            <a:solidFill>
              <a:srgbClr val="2274A5"/>
            </a:solidFill>
          </a:ln>
        </p:spPr>
        <p:style>
          <a:lnRef idx="1">
            <a:schemeClr val="accent4"/>
          </a:lnRef>
          <a:fillRef idx="0">
            <a:schemeClr val="accent4"/>
          </a:fillRef>
          <a:effectRef idx="0">
            <a:schemeClr val="accent4"/>
          </a:effectRef>
          <a:fontRef idx="minor">
            <a:schemeClr val="tx1"/>
          </a:fontRef>
        </p:style>
      </p:cxnSp>
      <p:sp>
        <p:nvSpPr>
          <p:cNvPr id="9" name="Espace réservé du numéro de diapositive 8"/>
          <p:cNvSpPr>
            <a:spLocks noGrp="1"/>
          </p:cNvSpPr>
          <p:nvPr>
            <p:ph type="sldNum" sz="quarter" idx="12"/>
          </p:nvPr>
        </p:nvSpPr>
        <p:spPr/>
        <p:txBody>
          <a:bodyPr/>
          <a:lstStyle/>
          <a:p>
            <a:fld id="{27C6CCC6-2BE5-4E42-96A4-D1E8E81A3D8E}" type="slidenum">
              <a:rPr lang="de-DE" smtClean="0"/>
              <a:t>6</a:t>
            </a:fld>
            <a:endParaRPr lang="de-DE"/>
          </a:p>
        </p:txBody>
      </p:sp>
      <p:sp>
        <p:nvSpPr>
          <p:cNvPr id="10" name="Espace réservé du pied de page 9"/>
          <p:cNvSpPr>
            <a:spLocks noGrp="1"/>
          </p:cNvSpPr>
          <p:nvPr>
            <p:ph type="ftr" sz="quarter" idx="11"/>
          </p:nvPr>
        </p:nvSpPr>
        <p:spPr/>
        <p:txBody>
          <a:bodyPr/>
          <a:lstStyle/>
          <a:p>
            <a:r>
              <a:rPr lang="fr-FR"/>
              <a:t>P2018 | PX504 - Projet innovation  |  PROJET K | GROUPE 7 | 19/12/2018</a:t>
            </a:r>
            <a:endParaRPr lang="de-DE"/>
          </a:p>
        </p:txBody>
      </p:sp>
    </p:spTree>
    <p:extLst>
      <p:ext uri="{BB962C8B-B14F-4D97-AF65-F5344CB8AC3E}">
        <p14:creationId xmlns:p14="http://schemas.microsoft.com/office/powerpoint/2010/main" val="3464583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Connecteur droit avec flèche 28">
            <a:extLst>
              <a:ext uri="{FF2B5EF4-FFF2-40B4-BE49-F238E27FC236}">
                <a16:creationId xmlns:a16="http://schemas.microsoft.com/office/drawing/2014/main" xmlns="" id="{2A3AE619-AABE-4533-9120-D4F84AEFF066}"/>
              </a:ext>
            </a:extLst>
          </p:cNvPr>
          <p:cNvCxnSpPr/>
          <p:nvPr/>
        </p:nvCxnSpPr>
        <p:spPr>
          <a:xfrm flipV="1">
            <a:off x="3177698" y="2072023"/>
            <a:ext cx="3187201" cy="2642332"/>
          </a:xfrm>
          <a:prstGeom prst="straightConnector1">
            <a:avLst/>
          </a:prstGeom>
          <a:ln>
            <a:prstDash val="dash"/>
            <a:tailEnd type="triangle"/>
          </a:ln>
        </p:spPr>
        <p:style>
          <a:lnRef idx="1">
            <a:schemeClr val="accent3"/>
          </a:lnRef>
          <a:fillRef idx="0">
            <a:schemeClr val="accent3"/>
          </a:fillRef>
          <a:effectRef idx="0">
            <a:schemeClr val="accent3"/>
          </a:effectRef>
          <a:fontRef idx="minor">
            <a:schemeClr val="tx1"/>
          </a:fontRef>
        </p:style>
      </p:cxnSp>
      <p:sp>
        <p:nvSpPr>
          <p:cNvPr id="4" name="Titre 1">
            <a:extLst>
              <a:ext uri="{FF2B5EF4-FFF2-40B4-BE49-F238E27FC236}">
                <a16:creationId xmlns:a16="http://schemas.microsoft.com/office/drawing/2014/main" xmlns="" id="{A7A276A4-04B3-4CB7-806C-410D0E3F2399}"/>
              </a:ext>
            </a:extLst>
          </p:cNvPr>
          <p:cNvSpPr txBox="1">
            <a:spLocks/>
          </p:cNvSpPr>
          <p:nvPr/>
        </p:nvSpPr>
        <p:spPr>
          <a:xfrm>
            <a:off x="28944" y="1905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solidFill>
                  <a:srgbClr val="2274A5"/>
                </a:solidFill>
                <a:latin typeface="Century Gothic" panose="020B0502020202020204" pitchFamily="34" charset="0"/>
              </a:rPr>
              <a:t>Une transaction</a:t>
            </a:r>
          </a:p>
        </p:txBody>
      </p:sp>
      <p:sp>
        <p:nvSpPr>
          <p:cNvPr id="2" name="Titre 1">
            <a:extLst>
              <a:ext uri="{FF2B5EF4-FFF2-40B4-BE49-F238E27FC236}">
                <a16:creationId xmlns:a16="http://schemas.microsoft.com/office/drawing/2014/main" xmlns="" id="{2C49B30A-C104-49BA-9291-0A80E96CEF26}"/>
              </a:ext>
            </a:extLst>
          </p:cNvPr>
          <p:cNvSpPr txBox="1">
            <a:spLocks/>
          </p:cNvSpPr>
          <p:nvPr/>
        </p:nvSpPr>
        <p:spPr>
          <a:xfrm>
            <a:off x="5350524" y="74007"/>
            <a:ext cx="1123766" cy="2476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fr-FR" sz="1100">
                <a:solidFill>
                  <a:srgbClr val="3A3838"/>
                </a:solidFill>
                <a:latin typeface="SimHei"/>
                <a:ea typeface="SimHei"/>
              </a:rPr>
              <a:t>PROLOGUE</a:t>
            </a:r>
            <a:endParaRPr lang="fr-FR"/>
          </a:p>
        </p:txBody>
      </p:sp>
      <p:sp>
        <p:nvSpPr>
          <p:cNvPr id="5" name="Cube 4">
            <a:extLst>
              <a:ext uri="{FF2B5EF4-FFF2-40B4-BE49-F238E27FC236}">
                <a16:creationId xmlns:a16="http://schemas.microsoft.com/office/drawing/2014/main" xmlns="" id="{3A8508B1-A4EB-42EC-9CE1-76871BEA2DFD}"/>
              </a:ext>
            </a:extLst>
          </p:cNvPr>
          <p:cNvSpPr/>
          <p:nvPr/>
        </p:nvSpPr>
        <p:spPr>
          <a:xfrm>
            <a:off x="6477078" y="74007"/>
            <a:ext cx="242998" cy="250825"/>
          </a:xfrm>
          <a:prstGeom prst="cube">
            <a:avLst/>
          </a:prstGeom>
          <a:solidFill>
            <a:srgbClr val="227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6" name="Cube 5">
            <a:extLst>
              <a:ext uri="{FF2B5EF4-FFF2-40B4-BE49-F238E27FC236}">
                <a16:creationId xmlns:a16="http://schemas.microsoft.com/office/drawing/2014/main" xmlns="" id="{9D812AA7-9786-4C7C-BCC3-5DB0C7F58D60}"/>
              </a:ext>
            </a:extLst>
          </p:cNvPr>
          <p:cNvSpPr/>
          <p:nvPr/>
        </p:nvSpPr>
        <p:spPr>
          <a:xfrm>
            <a:off x="6855337" y="74007"/>
            <a:ext cx="242998" cy="250825"/>
          </a:xfrm>
          <a:prstGeom prst="cube">
            <a:avLst/>
          </a:prstGeom>
          <a:solidFill>
            <a:srgbClr val="227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9" name="Image 5" descr="link.png">
            <a:extLst>
              <a:ext uri="{FF2B5EF4-FFF2-40B4-BE49-F238E27FC236}">
                <a16:creationId xmlns:a16="http://schemas.microsoft.com/office/drawing/2014/main" xmlns="" id="{C6A3FA50-A854-455C-876E-33678763DDAE}"/>
              </a:ext>
            </a:extLst>
          </p:cNvPr>
          <p:cNvPicPr>
            <a:picLocks noChangeAspect="1"/>
          </p:cNvPicPr>
          <p:nvPr/>
        </p:nvPicPr>
        <p:blipFill>
          <a:blip r:embed="rId3"/>
          <a:stretch>
            <a:fillRect/>
          </a:stretch>
        </p:blipFill>
        <p:spPr>
          <a:xfrm rot="2640000">
            <a:off x="6731991" y="139791"/>
            <a:ext cx="120771" cy="122777"/>
          </a:xfrm>
          <a:prstGeom prst="rect">
            <a:avLst/>
          </a:prstGeom>
        </p:spPr>
      </p:pic>
      <p:sp>
        <p:nvSpPr>
          <p:cNvPr id="10" name="Cube 9">
            <a:extLst>
              <a:ext uri="{FF2B5EF4-FFF2-40B4-BE49-F238E27FC236}">
                <a16:creationId xmlns:a16="http://schemas.microsoft.com/office/drawing/2014/main" xmlns="" id="{C8970B09-B45E-461A-9786-4BBDBFCD467F}"/>
              </a:ext>
            </a:extLst>
          </p:cNvPr>
          <p:cNvSpPr/>
          <p:nvPr/>
        </p:nvSpPr>
        <p:spPr>
          <a:xfrm>
            <a:off x="7233596" y="74007"/>
            <a:ext cx="242998" cy="250825"/>
          </a:xfrm>
          <a:prstGeom prst="cube">
            <a:avLst/>
          </a:prstGeom>
          <a:solidFill>
            <a:srgbClr val="227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12" name="Image 5" descr="link.png">
            <a:extLst>
              <a:ext uri="{FF2B5EF4-FFF2-40B4-BE49-F238E27FC236}">
                <a16:creationId xmlns:a16="http://schemas.microsoft.com/office/drawing/2014/main" xmlns="" id="{813B7F7F-6EC6-400E-81E0-D42829468CAD}"/>
              </a:ext>
            </a:extLst>
          </p:cNvPr>
          <p:cNvPicPr>
            <a:picLocks noChangeAspect="1"/>
          </p:cNvPicPr>
          <p:nvPr/>
        </p:nvPicPr>
        <p:blipFill>
          <a:blip r:embed="rId3"/>
          <a:stretch>
            <a:fillRect/>
          </a:stretch>
        </p:blipFill>
        <p:spPr>
          <a:xfrm rot="2640000">
            <a:off x="7110250" y="139791"/>
            <a:ext cx="120771" cy="122777"/>
          </a:xfrm>
          <a:prstGeom prst="rect">
            <a:avLst/>
          </a:prstGeom>
        </p:spPr>
      </p:pic>
      <p:sp>
        <p:nvSpPr>
          <p:cNvPr id="14" name="Cube 13">
            <a:extLst>
              <a:ext uri="{FF2B5EF4-FFF2-40B4-BE49-F238E27FC236}">
                <a16:creationId xmlns:a16="http://schemas.microsoft.com/office/drawing/2014/main" xmlns="" id="{B9EB01CA-256E-41B1-AF4A-8ECC24BA6A7B}"/>
              </a:ext>
            </a:extLst>
          </p:cNvPr>
          <p:cNvSpPr/>
          <p:nvPr/>
        </p:nvSpPr>
        <p:spPr>
          <a:xfrm>
            <a:off x="7611854"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16" name="Image 5" descr="link.png">
            <a:extLst>
              <a:ext uri="{FF2B5EF4-FFF2-40B4-BE49-F238E27FC236}">
                <a16:creationId xmlns:a16="http://schemas.microsoft.com/office/drawing/2014/main" xmlns="" id="{7AA7B6C2-76D2-4D0A-8768-1B182D042A5B}"/>
              </a:ext>
            </a:extLst>
          </p:cNvPr>
          <p:cNvPicPr>
            <a:picLocks noChangeAspect="1"/>
          </p:cNvPicPr>
          <p:nvPr/>
        </p:nvPicPr>
        <p:blipFill>
          <a:blip r:embed="rId3"/>
          <a:stretch>
            <a:fillRect/>
          </a:stretch>
        </p:blipFill>
        <p:spPr>
          <a:xfrm rot="2640000">
            <a:off x="7488509" y="139791"/>
            <a:ext cx="120771" cy="122777"/>
          </a:xfrm>
          <a:prstGeom prst="rect">
            <a:avLst/>
          </a:prstGeom>
        </p:spPr>
      </p:pic>
      <p:sp>
        <p:nvSpPr>
          <p:cNvPr id="18" name="Cube 17">
            <a:extLst>
              <a:ext uri="{FF2B5EF4-FFF2-40B4-BE49-F238E27FC236}">
                <a16:creationId xmlns:a16="http://schemas.microsoft.com/office/drawing/2014/main" xmlns="" id="{9A3CCD08-F66B-46F8-8E74-D74BC290A9CA}"/>
              </a:ext>
            </a:extLst>
          </p:cNvPr>
          <p:cNvSpPr/>
          <p:nvPr/>
        </p:nvSpPr>
        <p:spPr>
          <a:xfrm>
            <a:off x="7981890"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20" name="Image 5" descr="link.png">
            <a:extLst>
              <a:ext uri="{FF2B5EF4-FFF2-40B4-BE49-F238E27FC236}">
                <a16:creationId xmlns:a16="http://schemas.microsoft.com/office/drawing/2014/main" xmlns="" id="{5A5C87E3-1BAA-41A8-A508-C82FFB7D8792}"/>
              </a:ext>
            </a:extLst>
          </p:cNvPr>
          <p:cNvPicPr>
            <a:picLocks noChangeAspect="1"/>
          </p:cNvPicPr>
          <p:nvPr/>
        </p:nvPicPr>
        <p:blipFill>
          <a:blip r:embed="rId3"/>
          <a:stretch>
            <a:fillRect/>
          </a:stretch>
        </p:blipFill>
        <p:spPr>
          <a:xfrm rot="2640000">
            <a:off x="7866768" y="139791"/>
            <a:ext cx="120771" cy="122777"/>
          </a:xfrm>
          <a:prstGeom prst="rect">
            <a:avLst/>
          </a:prstGeom>
        </p:spPr>
      </p:pic>
      <p:sp>
        <p:nvSpPr>
          <p:cNvPr id="22" name="Cube 21">
            <a:extLst>
              <a:ext uri="{FF2B5EF4-FFF2-40B4-BE49-F238E27FC236}">
                <a16:creationId xmlns:a16="http://schemas.microsoft.com/office/drawing/2014/main" xmlns="" id="{0B18CB83-A470-4EC4-AF98-47EDFCB759CB}"/>
              </a:ext>
            </a:extLst>
          </p:cNvPr>
          <p:cNvSpPr/>
          <p:nvPr/>
        </p:nvSpPr>
        <p:spPr>
          <a:xfrm>
            <a:off x="8368372"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24" name="Image 5" descr="link.png">
            <a:extLst>
              <a:ext uri="{FF2B5EF4-FFF2-40B4-BE49-F238E27FC236}">
                <a16:creationId xmlns:a16="http://schemas.microsoft.com/office/drawing/2014/main" xmlns="" id="{68D54E4A-4303-4FD5-9C44-BAB98D2F60A1}"/>
              </a:ext>
            </a:extLst>
          </p:cNvPr>
          <p:cNvPicPr>
            <a:picLocks noChangeAspect="1"/>
          </p:cNvPicPr>
          <p:nvPr/>
        </p:nvPicPr>
        <p:blipFill>
          <a:blip r:embed="rId3"/>
          <a:stretch>
            <a:fillRect/>
          </a:stretch>
        </p:blipFill>
        <p:spPr>
          <a:xfrm rot="2640000">
            <a:off x="8236804" y="139791"/>
            <a:ext cx="120771" cy="122777"/>
          </a:xfrm>
          <a:prstGeom prst="rect">
            <a:avLst/>
          </a:prstGeom>
        </p:spPr>
      </p:pic>
      <p:sp>
        <p:nvSpPr>
          <p:cNvPr id="50" name="Cube 49">
            <a:extLst>
              <a:ext uri="{FF2B5EF4-FFF2-40B4-BE49-F238E27FC236}">
                <a16:creationId xmlns:a16="http://schemas.microsoft.com/office/drawing/2014/main" xmlns="" id="{76DF051F-0B09-4790-9954-229208895612}"/>
              </a:ext>
            </a:extLst>
          </p:cNvPr>
          <p:cNvSpPr/>
          <p:nvPr/>
        </p:nvSpPr>
        <p:spPr>
          <a:xfrm>
            <a:off x="8754854"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52" name="Image 5" descr="link.png">
            <a:extLst>
              <a:ext uri="{FF2B5EF4-FFF2-40B4-BE49-F238E27FC236}">
                <a16:creationId xmlns:a16="http://schemas.microsoft.com/office/drawing/2014/main" xmlns="" id="{5E8A78FA-61F6-4ECB-89F1-E07C51370681}"/>
              </a:ext>
            </a:extLst>
          </p:cNvPr>
          <p:cNvPicPr>
            <a:picLocks noChangeAspect="1"/>
          </p:cNvPicPr>
          <p:nvPr/>
        </p:nvPicPr>
        <p:blipFill>
          <a:blip r:embed="rId3"/>
          <a:stretch>
            <a:fillRect/>
          </a:stretch>
        </p:blipFill>
        <p:spPr>
          <a:xfrm rot="2640000">
            <a:off x="8631509" y="156237"/>
            <a:ext cx="120771" cy="122777"/>
          </a:xfrm>
          <a:prstGeom prst="rect">
            <a:avLst/>
          </a:prstGeom>
        </p:spPr>
      </p:pic>
      <p:sp>
        <p:nvSpPr>
          <p:cNvPr id="54" name="Cube 53">
            <a:extLst>
              <a:ext uri="{FF2B5EF4-FFF2-40B4-BE49-F238E27FC236}">
                <a16:creationId xmlns:a16="http://schemas.microsoft.com/office/drawing/2014/main" xmlns="" id="{64C8AFB1-14C5-4F72-B37A-155E2ADBE8E4}"/>
              </a:ext>
            </a:extLst>
          </p:cNvPr>
          <p:cNvSpPr/>
          <p:nvPr/>
        </p:nvSpPr>
        <p:spPr>
          <a:xfrm>
            <a:off x="9133113"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56" name="Image 5" descr="link.png">
            <a:extLst>
              <a:ext uri="{FF2B5EF4-FFF2-40B4-BE49-F238E27FC236}">
                <a16:creationId xmlns:a16="http://schemas.microsoft.com/office/drawing/2014/main" xmlns="" id="{7BC3863A-9B99-4A33-BCCA-50FE3A44BD8F}"/>
              </a:ext>
            </a:extLst>
          </p:cNvPr>
          <p:cNvPicPr>
            <a:picLocks noChangeAspect="1"/>
          </p:cNvPicPr>
          <p:nvPr/>
        </p:nvPicPr>
        <p:blipFill>
          <a:blip r:embed="rId3"/>
          <a:stretch>
            <a:fillRect/>
          </a:stretch>
        </p:blipFill>
        <p:spPr>
          <a:xfrm rot="2640000">
            <a:off x="9009768" y="156237"/>
            <a:ext cx="120771" cy="122777"/>
          </a:xfrm>
          <a:prstGeom prst="rect">
            <a:avLst/>
          </a:prstGeom>
        </p:spPr>
      </p:pic>
      <p:sp>
        <p:nvSpPr>
          <p:cNvPr id="58" name="Cube 57">
            <a:extLst>
              <a:ext uri="{FF2B5EF4-FFF2-40B4-BE49-F238E27FC236}">
                <a16:creationId xmlns:a16="http://schemas.microsoft.com/office/drawing/2014/main" xmlns="" id="{6E06DC3E-FBAD-486E-9A87-0F01ED9284B1}"/>
              </a:ext>
            </a:extLst>
          </p:cNvPr>
          <p:cNvSpPr/>
          <p:nvPr/>
        </p:nvSpPr>
        <p:spPr>
          <a:xfrm>
            <a:off x="9527819"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60" name="Image 5" descr="link.png">
            <a:extLst>
              <a:ext uri="{FF2B5EF4-FFF2-40B4-BE49-F238E27FC236}">
                <a16:creationId xmlns:a16="http://schemas.microsoft.com/office/drawing/2014/main" xmlns="" id="{448672E3-2D60-40B8-8336-1CA1EC0114ED}"/>
              </a:ext>
            </a:extLst>
          </p:cNvPr>
          <p:cNvPicPr>
            <a:picLocks noChangeAspect="1"/>
          </p:cNvPicPr>
          <p:nvPr/>
        </p:nvPicPr>
        <p:blipFill>
          <a:blip r:embed="rId3"/>
          <a:stretch>
            <a:fillRect/>
          </a:stretch>
        </p:blipFill>
        <p:spPr>
          <a:xfrm rot="2640000">
            <a:off x="9396250" y="156237"/>
            <a:ext cx="120771" cy="122777"/>
          </a:xfrm>
          <a:prstGeom prst="rect">
            <a:avLst/>
          </a:prstGeom>
        </p:spPr>
      </p:pic>
      <p:sp>
        <p:nvSpPr>
          <p:cNvPr id="62" name="Cube 61">
            <a:extLst>
              <a:ext uri="{FF2B5EF4-FFF2-40B4-BE49-F238E27FC236}">
                <a16:creationId xmlns:a16="http://schemas.microsoft.com/office/drawing/2014/main" xmlns="" id="{99CD36CD-D292-4AE7-908B-138F5ED63D88}"/>
              </a:ext>
            </a:extLst>
          </p:cNvPr>
          <p:cNvSpPr/>
          <p:nvPr/>
        </p:nvSpPr>
        <p:spPr>
          <a:xfrm>
            <a:off x="9914301"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64" name="Image 5" descr="link.png">
            <a:extLst>
              <a:ext uri="{FF2B5EF4-FFF2-40B4-BE49-F238E27FC236}">
                <a16:creationId xmlns:a16="http://schemas.microsoft.com/office/drawing/2014/main" xmlns="" id="{03856590-D2A4-4316-8A2B-CC2B51F1335F}"/>
              </a:ext>
            </a:extLst>
          </p:cNvPr>
          <p:cNvPicPr>
            <a:picLocks noChangeAspect="1"/>
          </p:cNvPicPr>
          <p:nvPr/>
        </p:nvPicPr>
        <p:blipFill>
          <a:blip r:embed="rId3"/>
          <a:stretch>
            <a:fillRect/>
          </a:stretch>
        </p:blipFill>
        <p:spPr>
          <a:xfrm rot="2640000">
            <a:off x="9782732" y="139791"/>
            <a:ext cx="120771" cy="122777"/>
          </a:xfrm>
          <a:prstGeom prst="rect">
            <a:avLst/>
          </a:prstGeom>
        </p:spPr>
      </p:pic>
      <p:sp>
        <p:nvSpPr>
          <p:cNvPr id="66" name="Cube 65">
            <a:extLst>
              <a:ext uri="{FF2B5EF4-FFF2-40B4-BE49-F238E27FC236}">
                <a16:creationId xmlns:a16="http://schemas.microsoft.com/office/drawing/2014/main" xmlns="" id="{8BC43733-FEDD-48FC-B60C-A52226C0D8B7}"/>
              </a:ext>
            </a:extLst>
          </p:cNvPr>
          <p:cNvSpPr/>
          <p:nvPr/>
        </p:nvSpPr>
        <p:spPr>
          <a:xfrm>
            <a:off x="10276113"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68" name="Image 5" descr="link.png">
            <a:extLst>
              <a:ext uri="{FF2B5EF4-FFF2-40B4-BE49-F238E27FC236}">
                <a16:creationId xmlns:a16="http://schemas.microsoft.com/office/drawing/2014/main" xmlns="" id="{B704DCC7-50B4-4935-991D-3FAA77877F21}"/>
              </a:ext>
            </a:extLst>
          </p:cNvPr>
          <p:cNvPicPr>
            <a:picLocks noChangeAspect="1"/>
          </p:cNvPicPr>
          <p:nvPr/>
        </p:nvPicPr>
        <p:blipFill>
          <a:blip r:embed="rId3"/>
          <a:stretch>
            <a:fillRect/>
          </a:stretch>
        </p:blipFill>
        <p:spPr>
          <a:xfrm rot="2640000">
            <a:off x="10152768" y="139791"/>
            <a:ext cx="120771" cy="122777"/>
          </a:xfrm>
          <a:prstGeom prst="rect">
            <a:avLst/>
          </a:prstGeom>
        </p:spPr>
      </p:pic>
      <p:sp>
        <p:nvSpPr>
          <p:cNvPr id="78" name="Cube 77">
            <a:extLst>
              <a:ext uri="{FF2B5EF4-FFF2-40B4-BE49-F238E27FC236}">
                <a16:creationId xmlns:a16="http://schemas.microsoft.com/office/drawing/2014/main" xmlns="" id="{3A74F5B6-05ED-4681-963A-15392D72E9E5}"/>
              </a:ext>
            </a:extLst>
          </p:cNvPr>
          <p:cNvSpPr/>
          <p:nvPr/>
        </p:nvSpPr>
        <p:spPr>
          <a:xfrm>
            <a:off x="10665258"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80" name="Image 5" descr="link.png">
            <a:extLst>
              <a:ext uri="{FF2B5EF4-FFF2-40B4-BE49-F238E27FC236}">
                <a16:creationId xmlns:a16="http://schemas.microsoft.com/office/drawing/2014/main" xmlns="" id="{30591670-55BA-4140-9289-DE5190EBBF38}"/>
              </a:ext>
            </a:extLst>
          </p:cNvPr>
          <p:cNvPicPr>
            <a:picLocks noChangeAspect="1"/>
          </p:cNvPicPr>
          <p:nvPr/>
        </p:nvPicPr>
        <p:blipFill>
          <a:blip r:embed="rId3"/>
          <a:stretch>
            <a:fillRect/>
          </a:stretch>
        </p:blipFill>
        <p:spPr>
          <a:xfrm rot="2640000">
            <a:off x="10533690" y="139791"/>
            <a:ext cx="120771" cy="122777"/>
          </a:xfrm>
          <a:prstGeom prst="rect">
            <a:avLst/>
          </a:prstGeom>
        </p:spPr>
      </p:pic>
      <p:sp>
        <p:nvSpPr>
          <p:cNvPr id="82" name="Cube 81">
            <a:extLst>
              <a:ext uri="{FF2B5EF4-FFF2-40B4-BE49-F238E27FC236}">
                <a16:creationId xmlns:a16="http://schemas.microsoft.com/office/drawing/2014/main" xmlns="" id="{0944FD4E-1A2B-451D-9BA8-1041A29ED5C2}"/>
              </a:ext>
            </a:extLst>
          </p:cNvPr>
          <p:cNvSpPr/>
          <p:nvPr/>
        </p:nvSpPr>
        <p:spPr>
          <a:xfrm>
            <a:off x="11051741"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84" name="Image 5" descr="link.png">
            <a:extLst>
              <a:ext uri="{FF2B5EF4-FFF2-40B4-BE49-F238E27FC236}">
                <a16:creationId xmlns:a16="http://schemas.microsoft.com/office/drawing/2014/main" xmlns="" id="{5F87FD6A-40C1-43E1-8729-F05FC010EBC5}"/>
              </a:ext>
            </a:extLst>
          </p:cNvPr>
          <p:cNvPicPr>
            <a:picLocks noChangeAspect="1"/>
          </p:cNvPicPr>
          <p:nvPr/>
        </p:nvPicPr>
        <p:blipFill>
          <a:blip r:embed="rId3"/>
          <a:stretch>
            <a:fillRect/>
          </a:stretch>
        </p:blipFill>
        <p:spPr>
          <a:xfrm rot="2640000">
            <a:off x="10928395" y="156237"/>
            <a:ext cx="120771" cy="122777"/>
          </a:xfrm>
          <a:prstGeom prst="rect">
            <a:avLst/>
          </a:prstGeom>
        </p:spPr>
      </p:pic>
      <p:sp>
        <p:nvSpPr>
          <p:cNvPr id="86" name="Cube 85">
            <a:extLst>
              <a:ext uri="{FF2B5EF4-FFF2-40B4-BE49-F238E27FC236}">
                <a16:creationId xmlns:a16="http://schemas.microsoft.com/office/drawing/2014/main" xmlns="" id="{3F1BB006-E431-4B22-985C-236C98FCD048}"/>
              </a:ext>
            </a:extLst>
          </p:cNvPr>
          <p:cNvSpPr/>
          <p:nvPr/>
        </p:nvSpPr>
        <p:spPr>
          <a:xfrm>
            <a:off x="11429999"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88" name="Image 5" descr="link.png">
            <a:extLst>
              <a:ext uri="{FF2B5EF4-FFF2-40B4-BE49-F238E27FC236}">
                <a16:creationId xmlns:a16="http://schemas.microsoft.com/office/drawing/2014/main" xmlns="" id="{4D113619-5508-4A32-839F-F38B03D2FAD8}"/>
              </a:ext>
            </a:extLst>
          </p:cNvPr>
          <p:cNvPicPr>
            <a:picLocks noChangeAspect="1"/>
          </p:cNvPicPr>
          <p:nvPr/>
        </p:nvPicPr>
        <p:blipFill>
          <a:blip r:embed="rId3"/>
          <a:stretch>
            <a:fillRect/>
          </a:stretch>
        </p:blipFill>
        <p:spPr>
          <a:xfrm rot="2640000">
            <a:off x="11306654" y="156237"/>
            <a:ext cx="120771" cy="122777"/>
          </a:xfrm>
          <a:prstGeom prst="rect">
            <a:avLst/>
          </a:prstGeom>
        </p:spPr>
      </p:pic>
      <p:sp>
        <p:nvSpPr>
          <p:cNvPr id="90" name="Cube 89">
            <a:extLst>
              <a:ext uri="{FF2B5EF4-FFF2-40B4-BE49-F238E27FC236}">
                <a16:creationId xmlns:a16="http://schemas.microsoft.com/office/drawing/2014/main" xmlns="" id="{E7379647-73E0-4496-9494-5827D7C79C7A}"/>
              </a:ext>
            </a:extLst>
          </p:cNvPr>
          <p:cNvSpPr/>
          <p:nvPr/>
        </p:nvSpPr>
        <p:spPr>
          <a:xfrm>
            <a:off x="11816482"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92" name="Image 5" descr="link.png">
            <a:extLst>
              <a:ext uri="{FF2B5EF4-FFF2-40B4-BE49-F238E27FC236}">
                <a16:creationId xmlns:a16="http://schemas.microsoft.com/office/drawing/2014/main" xmlns="" id="{2A29F7A1-1606-4117-A74B-6E1F018C183B}"/>
              </a:ext>
            </a:extLst>
          </p:cNvPr>
          <p:cNvPicPr>
            <a:picLocks noChangeAspect="1"/>
          </p:cNvPicPr>
          <p:nvPr/>
        </p:nvPicPr>
        <p:blipFill>
          <a:blip r:embed="rId3"/>
          <a:stretch>
            <a:fillRect/>
          </a:stretch>
        </p:blipFill>
        <p:spPr>
          <a:xfrm rot="2640000">
            <a:off x="11693136" y="156237"/>
            <a:ext cx="120771" cy="122777"/>
          </a:xfrm>
          <a:prstGeom prst="rect">
            <a:avLst/>
          </a:prstGeom>
        </p:spPr>
      </p:pic>
      <p:pic>
        <p:nvPicPr>
          <p:cNvPr id="13" name="Image 14" descr="woman-2.png">
            <a:extLst>
              <a:ext uri="{FF2B5EF4-FFF2-40B4-BE49-F238E27FC236}">
                <a16:creationId xmlns:a16="http://schemas.microsoft.com/office/drawing/2014/main" xmlns="" id="{16AF7C29-D182-4CC9-8D23-F96349881B25}"/>
              </a:ext>
            </a:extLst>
          </p:cNvPr>
          <p:cNvPicPr>
            <a:picLocks noChangeAspect="1"/>
          </p:cNvPicPr>
          <p:nvPr/>
        </p:nvPicPr>
        <p:blipFill>
          <a:blip r:embed="rId4"/>
          <a:stretch>
            <a:fillRect/>
          </a:stretch>
        </p:blipFill>
        <p:spPr>
          <a:xfrm>
            <a:off x="620684" y="1709738"/>
            <a:ext cx="1116041" cy="1111371"/>
          </a:xfrm>
          <a:prstGeom prst="rect">
            <a:avLst/>
          </a:prstGeom>
        </p:spPr>
      </p:pic>
      <p:pic>
        <p:nvPicPr>
          <p:cNvPr id="17" name="Image 18" descr="employee-2.png">
            <a:extLst>
              <a:ext uri="{FF2B5EF4-FFF2-40B4-BE49-F238E27FC236}">
                <a16:creationId xmlns:a16="http://schemas.microsoft.com/office/drawing/2014/main" xmlns="" id="{8765FEE0-4821-482C-AD76-7B7D5F18887A}"/>
              </a:ext>
            </a:extLst>
          </p:cNvPr>
          <p:cNvPicPr>
            <a:picLocks noChangeAspect="1"/>
          </p:cNvPicPr>
          <p:nvPr/>
        </p:nvPicPr>
        <p:blipFill>
          <a:blip r:embed="rId5"/>
          <a:stretch>
            <a:fillRect/>
          </a:stretch>
        </p:blipFill>
        <p:spPr>
          <a:xfrm>
            <a:off x="1609260" y="2716480"/>
            <a:ext cx="678758" cy="679838"/>
          </a:xfrm>
          <a:prstGeom prst="rect">
            <a:avLst/>
          </a:prstGeom>
        </p:spPr>
      </p:pic>
      <p:pic>
        <p:nvPicPr>
          <p:cNvPr id="21" name="Image 22" descr="scroll.png">
            <a:extLst>
              <a:ext uri="{FF2B5EF4-FFF2-40B4-BE49-F238E27FC236}">
                <a16:creationId xmlns:a16="http://schemas.microsoft.com/office/drawing/2014/main" xmlns="" id="{2072CB7B-EBC0-4513-BC6D-F82EECCC330C}"/>
              </a:ext>
            </a:extLst>
          </p:cNvPr>
          <p:cNvPicPr>
            <a:picLocks noChangeAspect="1"/>
          </p:cNvPicPr>
          <p:nvPr/>
        </p:nvPicPr>
        <p:blipFill>
          <a:blip r:embed="rId6"/>
          <a:stretch>
            <a:fillRect/>
          </a:stretch>
        </p:blipFill>
        <p:spPr>
          <a:xfrm>
            <a:off x="4620548" y="4110263"/>
            <a:ext cx="1356202" cy="1354008"/>
          </a:xfrm>
          <a:prstGeom prst="rect">
            <a:avLst/>
          </a:prstGeom>
        </p:spPr>
      </p:pic>
      <p:pic>
        <p:nvPicPr>
          <p:cNvPr id="49" name="Image 18" descr="employee-2.png">
            <a:extLst>
              <a:ext uri="{FF2B5EF4-FFF2-40B4-BE49-F238E27FC236}">
                <a16:creationId xmlns:a16="http://schemas.microsoft.com/office/drawing/2014/main" xmlns="" id="{72B16E31-230A-4641-9364-6421449B42F9}"/>
              </a:ext>
            </a:extLst>
          </p:cNvPr>
          <p:cNvPicPr>
            <a:picLocks noChangeAspect="1"/>
          </p:cNvPicPr>
          <p:nvPr/>
        </p:nvPicPr>
        <p:blipFill>
          <a:blip r:embed="rId5"/>
          <a:stretch>
            <a:fillRect/>
          </a:stretch>
        </p:blipFill>
        <p:spPr>
          <a:xfrm>
            <a:off x="1961584" y="4267200"/>
            <a:ext cx="301284" cy="302762"/>
          </a:xfrm>
          <a:prstGeom prst="rect">
            <a:avLst/>
          </a:prstGeom>
        </p:spPr>
      </p:pic>
      <p:pic>
        <p:nvPicPr>
          <p:cNvPr id="51" name="Image 14" descr="woman-2.png">
            <a:extLst>
              <a:ext uri="{FF2B5EF4-FFF2-40B4-BE49-F238E27FC236}">
                <a16:creationId xmlns:a16="http://schemas.microsoft.com/office/drawing/2014/main" xmlns="" id="{04B0906C-24E2-4C18-97FF-6D6A435128EA}"/>
              </a:ext>
            </a:extLst>
          </p:cNvPr>
          <p:cNvPicPr>
            <a:picLocks noChangeAspect="1"/>
          </p:cNvPicPr>
          <p:nvPr/>
        </p:nvPicPr>
        <p:blipFill>
          <a:blip r:embed="rId4"/>
          <a:stretch>
            <a:fillRect/>
          </a:stretch>
        </p:blipFill>
        <p:spPr>
          <a:xfrm>
            <a:off x="2208136" y="4210050"/>
            <a:ext cx="1117677" cy="1111372"/>
          </a:xfrm>
          <a:prstGeom prst="rect">
            <a:avLst/>
          </a:prstGeom>
        </p:spPr>
      </p:pic>
      <p:pic>
        <p:nvPicPr>
          <p:cNvPr id="53" name="Image 14" descr="woman-2.png">
            <a:extLst>
              <a:ext uri="{FF2B5EF4-FFF2-40B4-BE49-F238E27FC236}">
                <a16:creationId xmlns:a16="http://schemas.microsoft.com/office/drawing/2014/main" xmlns="" id="{B0AE90C1-8566-4313-BB9B-19F7F6DE5DBD}"/>
              </a:ext>
            </a:extLst>
          </p:cNvPr>
          <p:cNvPicPr>
            <a:picLocks noChangeAspect="1"/>
          </p:cNvPicPr>
          <p:nvPr/>
        </p:nvPicPr>
        <p:blipFill>
          <a:blip r:embed="rId4"/>
          <a:stretch>
            <a:fillRect/>
          </a:stretch>
        </p:blipFill>
        <p:spPr>
          <a:xfrm>
            <a:off x="7209539" y="1543050"/>
            <a:ext cx="793498" cy="788891"/>
          </a:xfrm>
          <a:prstGeom prst="rect">
            <a:avLst/>
          </a:prstGeom>
        </p:spPr>
      </p:pic>
      <p:pic>
        <p:nvPicPr>
          <p:cNvPr id="55" name="Image 14" descr="woman-2.png">
            <a:extLst>
              <a:ext uri="{FF2B5EF4-FFF2-40B4-BE49-F238E27FC236}">
                <a16:creationId xmlns:a16="http://schemas.microsoft.com/office/drawing/2014/main" xmlns="" id="{FC8DB320-D0B3-4F7D-BE3A-270BEE6B8D2E}"/>
              </a:ext>
            </a:extLst>
          </p:cNvPr>
          <p:cNvPicPr>
            <a:picLocks noChangeAspect="1"/>
          </p:cNvPicPr>
          <p:nvPr/>
        </p:nvPicPr>
        <p:blipFill>
          <a:blip r:embed="rId4"/>
          <a:stretch>
            <a:fillRect/>
          </a:stretch>
        </p:blipFill>
        <p:spPr>
          <a:xfrm>
            <a:off x="8123676" y="3180237"/>
            <a:ext cx="793498" cy="788891"/>
          </a:xfrm>
          <a:prstGeom prst="rect">
            <a:avLst/>
          </a:prstGeom>
        </p:spPr>
      </p:pic>
      <p:pic>
        <p:nvPicPr>
          <p:cNvPr id="57" name="Image 18" descr="employee-2.png">
            <a:extLst>
              <a:ext uri="{FF2B5EF4-FFF2-40B4-BE49-F238E27FC236}">
                <a16:creationId xmlns:a16="http://schemas.microsoft.com/office/drawing/2014/main" xmlns="" id="{86E933F9-C9AB-41C9-9B9D-E503E40BB0CA}"/>
              </a:ext>
            </a:extLst>
          </p:cNvPr>
          <p:cNvPicPr>
            <a:picLocks noChangeAspect="1"/>
          </p:cNvPicPr>
          <p:nvPr/>
        </p:nvPicPr>
        <p:blipFill>
          <a:blip r:embed="rId5"/>
          <a:stretch>
            <a:fillRect/>
          </a:stretch>
        </p:blipFill>
        <p:spPr>
          <a:xfrm>
            <a:off x="8138168" y="1857375"/>
            <a:ext cx="956620" cy="956700"/>
          </a:xfrm>
          <a:prstGeom prst="rect">
            <a:avLst/>
          </a:prstGeom>
        </p:spPr>
      </p:pic>
      <p:pic>
        <p:nvPicPr>
          <p:cNvPr id="59" name="Image 18" descr="employee-2.png">
            <a:extLst>
              <a:ext uri="{FF2B5EF4-FFF2-40B4-BE49-F238E27FC236}">
                <a16:creationId xmlns:a16="http://schemas.microsoft.com/office/drawing/2014/main" xmlns="" id="{E957BEA2-8433-4F4F-8F83-5808A5B7BAA9}"/>
              </a:ext>
            </a:extLst>
          </p:cNvPr>
          <p:cNvPicPr>
            <a:picLocks noChangeAspect="1"/>
          </p:cNvPicPr>
          <p:nvPr/>
        </p:nvPicPr>
        <p:blipFill>
          <a:blip r:embed="rId5"/>
          <a:stretch>
            <a:fillRect/>
          </a:stretch>
        </p:blipFill>
        <p:spPr>
          <a:xfrm>
            <a:off x="8246269" y="1209675"/>
            <a:ext cx="301284" cy="307142"/>
          </a:xfrm>
          <a:prstGeom prst="rect">
            <a:avLst/>
          </a:prstGeom>
        </p:spPr>
      </p:pic>
      <p:pic>
        <p:nvPicPr>
          <p:cNvPr id="61" name="Image 18" descr="employee-2.png">
            <a:extLst>
              <a:ext uri="{FF2B5EF4-FFF2-40B4-BE49-F238E27FC236}">
                <a16:creationId xmlns:a16="http://schemas.microsoft.com/office/drawing/2014/main" xmlns="" id="{52470043-1615-4D08-9A03-D1A61F383C07}"/>
              </a:ext>
            </a:extLst>
          </p:cNvPr>
          <p:cNvPicPr>
            <a:picLocks noChangeAspect="1"/>
          </p:cNvPicPr>
          <p:nvPr/>
        </p:nvPicPr>
        <p:blipFill>
          <a:blip r:embed="rId5"/>
          <a:stretch>
            <a:fillRect/>
          </a:stretch>
        </p:blipFill>
        <p:spPr>
          <a:xfrm>
            <a:off x="2485308" y="1876425"/>
            <a:ext cx="305663" cy="307142"/>
          </a:xfrm>
          <a:prstGeom prst="rect">
            <a:avLst/>
          </a:prstGeom>
        </p:spPr>
      </p:pic>
      <p:pic>
        <p:nvPicPr>
          <p:cNvPr id="63" name="Image 18" descr="employee-2.png">
            <a:extLst>
              <a:ext uri="{FF2B5EF4-FFF2-40B4-BE49-F238E27FC236}">
                <a16:creationId xmlns:a16="http://schemas.microsoft.com/office/drawing/2014/main" xmlns="" id="{65BD43E7-F6C4-408B-A052-02B4F58202DE}"/>
              </a:ext>
            </a:extLst>
          </p:cNvPr>
          <p:cNvPicPr>
            <a:picLocks noChangeAspect="1"/>
          </p:cNvPicPr>
          <p:nvPr/>
        </p:nvPicPr>
        <p:blipFill>
          <a:blip r:embed="rId5"/>
          <a:stretch>
            <a:fillRect/>
          </a:stretch>
        </p:blipFill>
        <p:spPr>
          <a:xfrm>
            <a:off x="695124" y="3395477"/>
            <a:ext cx="678758" cy="679838"/>
          </a:xfrm>
          <a:prstGeom prst="rect">
            <a:avLst/>
          </a:prstGeom>
        </p:spPr>
      </p:pic>
      <p:pic>
        <p:nvPicPr>
          <p:cNvPr id="65" name="Image 18" descr="employee-2.png">
            <a:extLst>
              <a:ext uri="{FF2B5EF4-FFF2-40B4-BE49-F238E27FC236}">
                <a16:creationId xmlns:a16="http://schemas.microsoft.com/office/drawing/2014/main" xmlns="" id="{2C611B07-186D-48AD-8AC0-15E16BCF9FD3}"/>
              </a:ext>
            </a:extLst>
          </p:cNvPr>
          <p:cNvPicPr>
            <a:picLocks noChangeAspect="1"/>
          </p:cNvPicPr>
          <p:nvPr/>
        </p:nvPicPr>
        <p:blipFill>
          <a:blip r:embed="rId5"/>
          <a:stretch>
            <a:fillRect/>
          </a:stretch>
        </p:blipFill>
        <p:spPr>
          <a:xfrm>
            <a:off x="6266045" y="1462273"/>
            <a:ext cx="678758" cy="679838"/>
          </a:xfrm>
          <a:prstGeom prst="rect">
            <a:avLst/>
          </a:prstGeom>
        </p:spPr>
      </p:pic>
      <p:pic>
        <p:nvPicPr>
          <p:cNvPr id="67" name="Image 18" descr="employee-2.png">
            <a:extLst>
              <a:ext uri="{FF2B5EF4-FFF2-40B4-BE49-F238E27FC236}">
                <a16:creationId xmlns:a16="http://schemas.microsoft.com/office/drawing/2014/main" xmlns="" id="{F7D7C1F5-391E-431C-A6D0-FC40FF6B2311}"/>
              </a:ext>
            </a:extLst>
          </p:cNvPr>
          <p:cNvPicPr>
            <a:picLocks noChangeAspect="1"/>
          </p:cNvPicPr>
          <p:nvPr/>
        </p:nvPicPr>
        <p:blipFill>
          <a:blip r:embed="rId5"/>
          <a:stretch>
            <a:fillRect/>
          </a:stretch>
        </p:blipFill>
        <p:spPr>
          <a:xfrm>
            <a:off x="7303567" y="2886075"/>
            <a:ext cx="305663" cy="302762"/>
          </a:xfrm>
          <a:prstGeom prst="rect">
            <a:avLst/>
          </a:prstGeom>
        </p:spPr>
      </p:pic>
      <p:pic>
        <p:nvPicPr>
          <p:cNvPr id="69" name="Image 14" descr="woman-2.png">
            <a:extLst>
              <a:ext uri="{FF2B5EF4-FFF2-40B4-BE49-F238E27FC236}">
                <a16:creationId xmlns:a16="http://schemas.microsoft.com/office/drawing/2014/main" xmlns="" id="{11B5BC49-8985-405C-9106-5DCEECD4CAB4}"/>
              </a:ext>
            </a:extLst>
          </p:cNvPr>
          <p:cNvPicPr>
            <a:picLocks noChangeAspect="1"/>
          </p:cNvPicPr>
          <p:nvPr/>
        </p:nvPicPr>
        <p:blipFill>
          <a:blip r:embed="rId4"/>
          <a:stretch>
            <a:fillRect/>
          </a:stretch>
        </p:blipFill>
        <p:spPr>
          <a:xfrm>
            <a:off x="2358997" y="2830513"/>
            <a:ext cx="1116041" cy="1111371"/>
          </a:xfrm>
          <a:prstGeom prst="rect">
            <a:avLst/>
          </a:prstGeom>
        </p:spPr>
      </p:pic>
      <p:pic>
        <p:nvPicPr>
          <p:cNvPr id="71" name="Image 14" descr="woman-2.png">
            <a:extLst>
              <a:ext uri="{FF2B5EF4-FFF2-40B4-BE49-F238E27FC236}">
                <a16:creationId xmlns:a16="http://schemas.microsoft.com/office/drawing/2014/main" xmlns="" id="{3A9FDB50-D064-4E44-BD72-69DAA95C6632}"/>
              </a:ext>
            </a:extLst>
          </p:cNvPr>
          <p:cNvPicPr>
            <a:picLocks noChangeAspect="1"/>
          </p:cNvPicPr>
          <p:nvPr/>
        </p:nvPicPr>
        <p:blipFill>
          <a:blip r:embed="rId4"/>
          <a:stretch>
            <a:fillRect/>
          </a:stretch>
        </p:blipFill>
        <p:spPr>
          <a:xfrm>
            <a:off x="1338433" y="5147230"/>
            <a:ext cx="793498" cy="788891"/>
          </a:xfrm>
          <a:prstGeom prst="rect">
            <a:avLst/>
          </a:prstGeom>
        </p:spPr>
      </p:pic>
      <p:pic>
        <p:nvPicPr>
          <p:cNvPr id="73" name="Image 14" descr="woman-2.png">
            <a:extLst>
              <a:ext uri="{FF2B5EF4-FFF2-40B4-BE49-F238E27FC236}">
                <a16:creationId xmlns:a16="http://schemas.microsoft.com/office/drawing/2014/main" xmlns="" id="{65A5B540-31AC-426E-A691-C0A7CAFA2DBA}"/>
              </a:ext>
            </a:extLst>
          </p:cNvPr>
          <p:cNvPicPr>
            <a:picLocks noChangeAspect="1"/>
          </p:cNvPicPr>
          <p:nvPr/>
        </p:nvPicPr>
        <p:blipFill>
          <a:blip r:embed="rId4"/>
          <a:stretch>
            <a:fillRect/>
          </a:stretch>
        </p:blipFill>
        <p:spPr>
          <a:xfrm>
            <a:off x="9279167" y="972911"/>
            <a:ext cx="793498" cy="788891"/>
          </a:xfrm>
          <a:prstGeom prst="rect">
            <a:avLst/>
          </a:prstGeom>
        </p:spPr>
      </p:pic>
      <p:pic>
        <p:nvPicPr>
          <p:cNvPr id="75" name="Image 14" descr="woman-2.png">
            <a:extLst>
              <a:ext uri="{FF2B5EF4-FFF2-40B4-BE49-F238E27FC236}">
                <a16:creationId xmlns:a16="http://schemas.microsoft.com/office/drawing/2014/main" xmlns="" id="{CD179D8A-8E0F-4DE6-AA3C-68A2A82FA649}"/>
              </a:ext>
            </a:extLst>
          </p:cNvPr>
          <p:cNvPicPr>
            <a:picLocks noChangeAspect="1"/>
          </p:cNvPicPr>
          <p:nvPr/>
        </p:nvPicPr>
        <p:blipFill>
          <a:blip r:embed="rId4"/>
          <a:stretch>
            <a:fillRect/>
          </a:stretch>
        </p:blipFill>
        <p:spPr>
          <a:xfrm>
            <a:off x="9323359" y="2273300"/>
            <a:ext cx="1114454" cy="1108148"/>
          </a:xfrm>
          <a:prstGeom prst="rect">
            <a:avLst/>
          </a:prstGeom>
        </p:spPr>
      </p:pic>
      <p:sp>
        <p:nvSpPr>
          <p:cNvPr id="25" name="ZoneTexte 24">
            <a:extLst>
              <a:ext uri="{FF2B5EF4-FFF2-40B4-BE49-F238E27FC236}">
                <a16:creationId xmlns:a16="http://schemas.microsoft.com/office/drawing/2014/main" xmlns="" id="{F869E725-878E-41B2-B059-6E81EA18A161}"/>
              </a:ext>
            </a:extLst>
          </p:cNvPr>
          <p:cNvSpPr txBox="1"/>
          <p:nvPr/>
        </p:nvSpPr>
        <p:spPr>
          <a:xfrm>
            <a:off x="6675928" y="4421579"/>
            <a:ext cx="5290595" cy="16922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2000">
                <a:latin typeface="Century Gothic" panose="020B0502020202020204" pitchFamily="34" charset="0"/>
              </a:rPr>
              <a:t>Un modèle </a:t>
            </a:r>
            <a:r>
              <a:rPr lang="fr-FR" sz="2800">
                <a:solidFill>
                  <a:srgbClr val="2274A5"/>
                </a:solidFill>
                <a:latin typeface="Century Gothic" panose="020B0502020202020204" pitchFamily="34" charset="0"/>
              </a:rPr>
              <a:t>centralisé </a:t>
            </a:r>
            <a:r>
              <a:rPr lang="fr-FR" sz="2000">
                <a:latin typeface="Century Gothic" panose="020B0502020202020204" pitchFamily="34" charset="0"/>
              </a:rPr>
              <a:t>reposant sur </a:t>
            </a:r>
            <a:r>
              <a:rPr lang="fr-FR" sz="2800">
                <a:solidFill>
                  <a:srgbClr val="2274A5"/>
                </a:solidFill>
                <a:latin typeface="Century Gothic" panose="020B0502020202020204" pitchFamily="34" charset="0"/>
              </a:rPr>
              <a:t>un tiers de confiance</a:t>
            </a:r>
            <a:r>
              <a:rPr lang="fr-FR" sz="2000">
                <a:solidFill>
                  <a:srgbClr val="2274A5"/>
                </a:solidFill>
                <a:latin typeface="Century Gothic" panose="020B0502020202020204" pitchFamily="34" charset="0"/>
              </a:rPr>
              <a:t> </a:t>
            </a:r>
            <a:r>
              <a:rPr lang="fr-FR" sz="2000">
                <a:latin typeface="Century Gothic" panose="020B0502020202020204" pitchFamily="34" charset="0"/>
              </a:rPr>
              <a:t>qui est chargé de capitaliser et d'inscrire les échanges dans un </a:t>
            </a:r>
            <a:r>
              <a:rPr lang="fr-FR" sz="2800">
                <a:solidFill>
                  <a:srgbClr val="2274A5"/>
                </a:solidFill>
                <a:latin typeface="Century Gothic" panose="020B0502020202020204" pitchFamily="34" charset="0"/>
              </a:rPr>
              <a:t>registre</a:t>
            </a:r>
            <a:r>
              <a:rPr lang="fr-FR" sz="2000">
                <a:latin typeface="Century Gothic" panose="020B0502020202020204" pitchFamily="34" charset="0"/>
              </a:rPr>
              <a:t>.</a:t>
            </a:r>
          </a:p>
        </p:txBody>
      </p:sp>
      <p:cxnSp>
        <p:nvCxnSpPr>
          <p:cNvPr id="26" name="Connecteur droit avec flèche 25">
            <a:extLst>
              <a:ext uri="{FF2B5EF4-FFF2-40B4-BE49-F238E27FC236}">
                <a16:creationId xmlns:a16="http://schemas.microsoft.com/office/drawing/2014/main" xmlns="" id="{56D4195B-9BFB-4F65-AFBB-CE5EE7105BD3}"/>
              </a:ext>
            </a:extLst>
          </p:cNvPr>
          <p:cNvCxnSpPr/>
          <p:nvPr/>
        </p:nvCxnSpPr>
        <p:spPr>
          <a:xfrm>
            <a:off x="5350524" y="3594442"/>
            <a:ext cx="11615" cy="383663"/>
          </a:xfrm>
          <a:prstGeom prst="straightConnector1">
            <a:avLst/>
          </a:prstGeom>
          <a:ln w="571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81" name="Connecteur droit avec flèche 80">
            <a:extLst>
              <a:ext uri="{FF2B5EF4-FFF2-40B4-BE49-F238E27FC236}">
                <a16:creationId xmlns:a16="http://schemas.microsoft.com/office/drawing/2014/main" xmlns="" id="{41D38D2E-7C2E-4385-A803-F3B0DD5389CB}"/>
              </a:ext>
            </a:extLst>
          </p:cNvPr>
          <p:cNvCxnSpPr>
            <a:cxnSpLocks/>
          </p:cNvCxnSpPr>
          <p:nvPr/>
        </p:nvCxnSpPr>
        <p:spPr>
          <a:xfrm>
            <a:off x="2814376" y="2102023"/>
            <a:ext cx="5293699" cy="1730310"/>
          </a:xfrm>
          <a:prstGeom prst="straightConnector1">
            <a:avLst/>
          </a:prstGeom>
          <a:ln>
            <a:prstDash val="dash"/>
            <a:tailEnd type="triangle"/>
          </a:ln>
        </p:spPr>
        <p:style>
          <a:lnRef idx="1">
            <a:schemeClr val="accent3"/>
          </a:lnRef>
          <a:fillRef idx="0">
            <a:schemeClr val="accent3"/>
          </a:fillRef>
          <a:effectRef idx="0">
            <a:schemeClr val="accent3"/>
          </a:effectRef>
          <a:fontRef idx="minor">
            <a:schemeClr val="tx1"/>
          </a:fontRef>
        </p:style>
      </p:cxnSp>
      <p:cxnSp>
        <p:nvCxnSpPr>
          <p:cNvPr id="83" name="Connecteur droit avec flèche 82">
            <a:extLst>
              <a:ext uri="{FF2B5EF4-FFF2-40B4-BE49-F238E27FC236}">
                <a16:creationId xmlns:a16="http://schemas.microsoft.com/office/drawing/2014/main" xmlns="" id="{C4C26833-5C22-4002-9401-40478A8DDEAA}"/>
              </a:ext>
            </a:extLst>
          </p:cNvPr>
          <p:cNvCxnSpPr>
            <a:cxnSpLocks/>
          </p:cNvCxnSpPr>
          <p:nvPr/>
        </p:nvCxnSpPr>
        <p:spPr>
          <a:xfrm flipV="1">
            <a:off x="3389404" y="2300008"/>
            <a:ext cx="3860330" cy="1208548"/>
          </a:xfrm>
          <a:prstGeom prst="straightConnector1">
            <a:avLst/>
          </a:prstGeom>
          <a:ln>
            <a:prstDash val="dash"/>
            <a:tailEnd type="triangle"/>
          </a:ln>
        </p:spPr>
        <p:style>
          <a:lnRef idx="1">
            <a:schemeClr val="accent3"/>
          </a:lnRef>
          <a:fillRef idx="0">
            <a:schemeClr val="accent3"/>
          </a:fillRef>
          <a:effectRef idx="0">
            <a:schemeClr val="accent3"/>
          </a:effectRef>
          <a:fontRef idx="minor">
            <a:schemeClr val="tx1"/>
          </a:fontRef>
        </p:style>
      </p:cxnSp>
      <p:cxnSp>
        <p:nvCxnSpPr>
          <p:cNvPr id="85" name="Connecteur droit avec flèche 84">
            <a:extLst>
              <a:ext uri="{FF2B5EF4-FFF2-40B4-BE49-F238E27FC236}">
                <a16:creationId xmlns:a16="http://schemas.microsoft.com/office/drawing/2014/main" xmlns="" id="{72519D36-121C-4F18-B9B7-0B0F3D51D080}"/>
              </a:ext>
            </a:extLst>
          </p:cNvPr>
          <p:cNvCxnSpPr>
            <a:cxnSpLocks/>
          </p:cNvCxnSpPr>
          <p:nvPr/>
        </p:nvCxnSpPr>
        <p:spPr>
          <a:xfrm>
            <a:off x="1845167" y="2586177"/>
            <a:ext cx="5380810" cy="462878"/>
          </a:xfrm>
          <a:prstGeom prst="straightConnector1">
            <a:avLst/>
          </a:prstGeom>
          <a:ln>
            <a:prstDash val="dash"/>
            <a:tailEnd type="triangle"/>
          </a:ln>
        </p:spPr>
        <p:style>
          <a:lnRef idx="1">
            <a:schemeClr val="accent3"/>
          </a:lnRef>
          <a:fillRef idx="0">
            <a:schemeClr val="accent3"/>
          </a:fillRef>
          <a:effectRef idx="0">
            <a:schemeClr val="accent3"/>
          </a:effectRef>
          <a:fontRef idx="minor">
            <a:schemeClr val="tx1"/>
          </a:fontRef>
        </p:style>
      </p:cxnSp>
      <p:cxnSp>
        <p:nvCxnSpPr>
          <p:cNvPr id="87" name="Connecteur droit avec flèche 86">
            <a:extLst>
              <a:ext uri="{FF2B5EF4-FFF2-40B4-BE49-F238E27FC236}">
                <a16:creationId xmlns:a16="http://schemas.microsoft.com/office/drawing/2014/main" xmlns="" id="{F64FD04A-5C05-4ECA-B6C1-63447843B5D2}"/>
              </a:ext>
            </a:extLst>
          </p:cNvPr>
          <p:cNvCxnSpPr>
            <a:cxnSpLocks/>
          </p:cNvCxnSpPr>
          <p:nvPr/>
        </p:nvCxnSpPr>
        <p:spPr>
          <a:xfrm flipV="1">
            <a:off x="2486619" y="2724232"/>
            <a:ext cx="5642142" cy="67860"/>
          </a:xfrm>
          <a:prstGeom prst="straightConnector1">
            <a:avLst/>
          </a:prstGeom>
          <a:ln>
            <a:prstDash val="dash"/>
            <a:tailEnd type="triangle"/>
          </a:ln>
        </p:spPr>
        <p:style>
          <a:lnRef idx="1">
            <a:schemeClr val="accent3"/>
          </a:lnRef>
          <a:fillRef idx="0">
            <a:schemeClr val="accent3"/>
          </a:fillRef>
          <a:effectRef idx="0">
            <a:schemeClr val="accent3"/>
          </a:effectRef>
          <a:fontRef idx="minor">
            <a:schemeClr val="tx1"/>
          </a:fontRef>
        </p:style>
      </p:cxnSp>
      <p:sp>
        <p:nvSpPr>
          <p:cNvPr id="11" name="Espace réservé du numéro de diapositive 10"/>
          <p:cNvSpPr>
            <a:spLocks noGrp="1"/>
          </p:cNvSpPr>
          <p:nvPr>
            <p:ph type="sldNum" sz="quarter" idx="12"/>
          </p:nvPr>
        </p:nvSpPr>
        <p:spPr/>
        <p:txBody>
          <a:bodyPr/>
          <a:lstStyle/>
          <a:p>
            <a:fld id="{27C6CCC6-2BE5-4E42-96A4-D1E8E81A3D8E}" type="slidenum">
              <a:rPr lang="de-DE" smtClean="0"/>
              <a:t>7</a:t>
            </a:fld>
            <a:endParaRPr lang="de-DE"/>
          </a:p>
        </p:txBody>
      </p:sp>
      <p:sp>
        <p:nvSpPr>
          <p:cNvPr id="15" name="Espace réservé du pied de page 14"/>
          <p:cNvSpPr>
            <a:spLocks noGrp="1"/>
          </p:cNvSpPr>
          <p:nvPr>
            <p:ph type="ftr" sz="quarter" idx="11"/>
          </p:nvPr>
        </p:nvSpPr>
        <p:spPr/>
        <p:txBody>
          <a:bodyPr/>
          <a:lstStyle/>
          <a:p>
            <a:r>
              <a:rPr lang="fr-FR"/>
              <a:t>P2018 | PX504 - Projet innovation  |  PROJET K | GROUPE 7 | 19/12/2018</a:t>
            </a:r>
            <a:endParaRPr lang="de-DE"/>
          </a:p>
        </p:txBody>
      </p:sp>
      <p:sp>
        <p:nvSpPr>
          <p:cNvPr id="3" name="Rectangle 2"/>
          <p:cNvSpPr/>
          <p:nvPr/>
        </p:nvSpPr>
        <p:spPr>
          <a:xfrm>
            <a:off x="4676939" y="2361376"/>
            <a:ext cx="1289682" cy="10630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0" name="Image 10" descr="bank-2.png">
            <a:extLst>
              <a:ext uri="{FF2B5EF4-FFF2-40B4-BE49-F238E27FC236}">
                <a16:creationId xmlns:a16="http://schemas.microsoft.com/office/drawing/2014/main" xmlns="" id="{5FCE6080-C2C2-49DA-B36C-01C688F7072E}"/>
              </a:ext>
            </a:extLst>
          </p:cNvPr>
          <p:cNvPicPr>
            <a:picLocks noChangeAspect="1"/>
          </p:cNvPicPr>
          <p:nvPr/>
        </p:nvPicPr>
        <p:blipFill>
          <a:blip r:embed="rId7"/>
          <a:stretch>
            <a:fillRect/>
          </a:stretch>
        </p:blipFill>
        <p:spPr>
          <a:xfrm>
            <a:off x="4674432" y="2222904"/>
            <a:ext cx="1290273" cy="1285653"/>
          </a:xfrm>
          <a:prstGeom prst="rect">
            <a:avLst/>
          </a:prstGeom>
        </p:spPr>
      </p:pic>
    </p:spTree>
    <p:extLst>
      <p:ext uri="{BB962C8B-B14F-4D97-AF65-F5344CB8AC3E}">
        <p14:creationId xmlns:p14="http://schemas.microsoft.com/office/powerpoint/2010/main" val="31671068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117D243-CE0F-4EB0-AA03-38BF9536C4DF}"/>
              </a:ext>
            </a:extLst>
          </p:cNvPr>
          <p:cNvSpPr>
            <a:spLocks noGrp="1"/>
          </p:cNvSpPr>
          <p:nvPr>
            <p:ph type="title"/>
          </p:nvPr>
        </p:nvSpPr>
        <p:spPr>
          <a:xfrm>
            <a:off x="15838" y="3041611"/>
            <a:ext cx="8361116" cy="1071563"/>
          </a:xfrm>
          <a:solidFill>
            <a:srgbClr val="E83F6F"/>
          </a:solidFill>
        </p:spPr>
        <p:txBody>
          <a:bodyPr/>
          <a:lstStyle/>
          <a:p>
            <a:r>
              <a:rPr lang="fr-FR">
                <a:solidFill>
                  <a:srgbClr val="FFFFFF"/>
                </a:solidFill>
                <a:latin typeface="Century Gothic" panose="020B0502020202020204" pitchFamily="34" charset="0"/>
              </a:rPr>
              <a:t>BLOCKCHAIN</a:t>
            </a:r>
            <a:endParaRPr lang="fr-FR">
              <a:latin typeface="Century Gothic" panose="020B0502020202020204" pitchFamily="34" charset="0"/>
            </a:endParaRPr>
          </a:p>
        </p:txBody>
      </p:sp>
      <p:pic>
        <p:nvPicPr>
          <p:cNvPr id="5" name="Image 6" descr="Capture d’écran 2017-12-15 à 06.50.28.png">
            <a:extLst>
              <a:ext uri="{FF2B5EF4-FFF2-40B4-BE49-F238E27FC236}">
                <a16:creationId xmlns:a16="http://schemas.microsoft.com/office/drawing/2014/main" xmlns="" id="{5EA946BA-DE45-4C5E-B877-ABD87D23758C}"/>
              </a:ext>
            </a:extLst>
          </p:cNvPr>
          <p:cNvPicPr>
            <a:picLocks noChangeAspect="1"/>
          </p:cNvPicPr>
          <p:nvPr/>
        </p:nvPicPr>
        <p:blipFill rotWithShape="1">
          <a:blip r:embed="rId2"/>
          <a:srcRect b="75956"/>
          <a:stretch/>
        </p:blipFill>
        <p:spPr>
          <a:xfrm>
            <a:off x="9403155" y="5708004"/>
            <a:ext cx="2744190" cy="799280"/>
          </a:xfrm>
          <a:prstGeom prst="rect">
            <a:avLst/>
          </a:prstGeom>
        </p:spPr>
      </p:pic>
      <p:sp>
        <p:nvSpPr>
          <p:cNvPr id="9" name="Cube 8">
            <a:extLst>
              <a:ext uri="{FF2B5EF4-FFF2-40B4-BE49-F238E27FC236}">
                <a16:creationId xmlns:a16="http://schemas.microsoft.com/office/drawing/2014/main" xmlns="" id="{EBBAF9DF-43E9-418E-8358-273AAC922906}"/>
              </a:ext>
            </a:extLst>
          </p:cNvPr>
          <p:cNvSpPr/>
          <p:nvPr/>
        </p:nvSpPr>
        <p:spPr>
          <a:xfrm>
            <a:off x="6472430" y="79191"/>
            <a:ext cx="242998" cy="250825"/>
          </a:xfrm>
          <a:prstGeom prst="cube">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11" name="Cube 10">
            <a:extLst>
              <a:ext uri="{FF2B5EF4-FFF2-40B4-BE49-F238E27FC236}">
                <a16:creationId xmlns:a16="http://schemas.microsoft.com/office/drawing/2014/main" xmlns="" id="{6A3FCEF5-6B98-4DC8-A635-5954E25323E5}"/>
              </a:ext>
            </a:extLst>
          </p:cNvPr>
          <p:cNvSpPr/>
          <p:nvPr/>
        </p:nvSpPr>
        <p:spPr>
          <a:xfrm>
            <a:off x="6852550" y="79191"/>
            <a:ext cx="242998" cy="250825"/>
          </a:xfrm>
          <a:prstGeom prst="cube">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13" name="Image 5" descr="link.png">
            <a:extLst>
              <a:ext uri="{FF2B5EF4-FFF2-40B4-BE49-F238E27FC236}">
                <a16:creationId xmlns:a16="http://schemas.microsoft.com/office/drawing/2014/main" xmlns="" id="{89F452ED-D328-4DBE-B52F-AF1285A6518B}"/>
              </a:ext>
            </a:extLst>
          </p:cNvPr>
          <p:cNvPicPr>
            <a:picLocks noChangeAspect="1"/>
          </p:cNvPicPr>
          <p:nvPr/>
        </p:nvPicPr>
        <p:blipFill>
          <a:blip r:embed="rId3"/>
          <a:stretch>
            <a:fillRect/>
          </a:stretch>
        </p:blipFill>
        <p:spPr>
          <a:xfrm rot="2640000">
            <a:off x="6733763" y="142545"/>
            <a:ext cx="120771" cy="122777"/>
          </a:xfrm>
          <a:prstGeom prst="rect">
            <a:avLst/>
          </a:prstGeom>
        </p:spPr>
      </p:pic>
      <p:sp>
        <p:nvSpPr>
          <p:cNvPr id="15" name="Cube 14">
            <a:extLst>
              <a:ext uri="{FF2B5EF4-FFF2-40B4-BE49-F238E27FC236}">
                <a16:creationId xmlns:a16="http://schemas.microsoft.com/office/drawing/2014/main" xmlns="" id="{9FE7522C-7380-4CA8-AAE0-CFE7E0A8AD02}"/>
              </a:ext>
            </a:extLst>
          </p:cNvPr>
          <p:cNvSpPr/>
          <p:nvPr/>
        </p:nvSpPr>
        <p:spPr>
          <a:xfrm>
            <a:off x="7216832" y="79191"/>
            <a:ext cx="242998" cy="250825"/>
          </a:xfrm>
          <a:prstGeom prst="cube">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17" name="Image 5" descr="link.png">
            <a:extLst>
              <a:ext uri="{FF2B5EF4-FFF2-40B4-BE49-F238E27FC236}">
                <a16:creationId xmlns:a16="http://schemas.microsoft.com/office/drawing/2014/main" xmlns="" id="{C24FA5F0-C682-4F5D-94C4-7A26A5091D2F}"/>
              </a:ext>
            </a:extLst>
          </p:cNvPr>
          <p:cNvPicPr>
            <a:picLocks noChangeAspect="1"/>
          </p:cNvPicPr>
          <p:nvPr/>
        </p:nvPicPr>
        <p:blipFill>
          <a:blip r:embed="rId3"/>
          <a:stretch>
            <a:fillRect/>
          </a:stretch>
        </p:blipFill>
        <p:spPr>
          <a:xfrm rot="2640000">
            <a:off x="7098045" y="142545"/>
            <a:ext cx="120771" cy="122777"/>
          </a:xfrm>
          <a:prstGeom prst="rect">
            <a:avLst/>
          </a:prstGeom>
        </p:spPr>
      </p:pic>
      <p:sp>
        <p:nvSpPr>
          <p:cNvPr id="19" name="Cube 18">
            <a:extLst>
              <a:ext uri="{FF2B5EF4-FFF2-40B4-BE49-F238E27FC236}">
                <a16:creationId xmlns:a16="http://schemas.microsoft.com/office/drawing/2014/main" xmlns="" id="{54E62B64-5954-439B-A35C-DF9815327018}"/>
              </a:ext>
            </a:extLst>
          </p:cNvPr>
          <p:cNvSpPr/>
          <p:nvPr/>
        </p:nvSpPr>
        <p:spPr>
          <a:xfrm>
            <a:off x="7596952" y="79191"/>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21" name="Image 5" descr="link.png">
            <a:extLst>
              <a:ext uri="{FF2B5EF4-FFF2-40B4-BE49-F238E27FC236}">
                <a16:creationId xmlns:a16="http://schemas.microsoft.com/office/drawing/2014/main" xmlns="" id="{665150F6-80EA-4B1B-A62C-15DF94243D06}"/>
              </a:ext>
            </a:extLst>
          </p:cNvPr>
          <p:cNvPicPr>
            <a:picLocks noChangeAspect="1"/>
          </p:cNvPicPr>
          <p:nvPr/>
        </p:nvPicPr>
        <p:blipFill>
          <a:blip r:embed="rId3"/>
          <a:stretch>
            <a:fillRect/>
          </a:stretch>
        </p:blipFill>
        <p:spPr>
          <a:xfrm rot="2640000">
            <a:off x="7478165" y="142545"/>
            <a:ext cx="120771" cy="122777"/>
          </a:xfrm>
          <a:prstGeom prst="rect">
            <a:avLst/>
          </a:prstGeom>
        </p:spPr>
      </p:pic>
      <p:sp>
        <p:nvSpPr>
          <p:cNvPr id="23" name="Cube 22">
            <a:extLst>
              <a:ext uri="{FF2B5EF4-FFF2-40B4-BE49-F238E27FC236}">
                <a16:creationId xmlns:a16="http://schemas.microsoft.com/office/drawing/2014/main" xmlns="" id="{1F16F35A-8ABB-4860-B64B-C6E79BAF34B7}"/>
              </a:ext>
            </a:extLst>
          </p:cNvPr>
          <p:cNvSpPr/>
          <p:nvPr/>
        </p:nvSpPr>
        <p:spPr>
          <a:xfrm>
            <a:off x="7977072" y="79191"/>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25" name="Image 5" descr="link.png">
            <a:extLst>
              <a:ext uri="{FF2B5EF4-FFF2-40B4-BE49-F238E27FC236}">
                <a16:creationId xmlns:a16="http://schemas.microsoft.com/office/drawing/2014/main" xmlns="" id="{4F2B395F-F757-46EC-B98E-007E709CFCBC}"/>
              </a:ext>
            </a:extLst>
          </p:cNvPr>
          <p:cNvPicPr>
            <a:picLocks noChangeAspect="1"/>
          </p:cNvPicPr>
          <p:nvPr/>
        </p:nvPicPr>
        <p:blipFill>
          <a:blip r:embed="rId3"/>
          <a:stretch>
            <a:fillRect/>
          </a:stretch>
        </p:blipFill>
        <p:spPr>
          <a:xfrm rot="2640000">
            <a:off x="7858285" y="142545"/>
            <a:ext cx="120771" cy="122777"/>
          </a:xfrm>
          <a:prstGeom prst="rect">
            <a:avLst/>
          </a:prstGeom>
        </p:spPr>
      </p:pic>
      <p:sp>
        <p:nvSpPr>
          <p:cNvPr id="27" name="Cube 26">
            <a:extLst>
              <a:ext uri="{FF2B5EF4-FFF2-40B4-BE49-F238E27FC236}">
                <a16:creationId xmlns:a16="http://schemas.microsoft.com/office/drawing/2014/main" xmlns="" id="{76FA4C64-A579-495C-A821-6C15E2207245}"/>
              </a:ext>
            </a:extLst>
          </p:cNvPr>
          <p:cNvSpPr/>
          <p:nvPr/>
        </p:nvSpPr>
        <p:spPr>
          <a:xfrm>
            <a:off x="8357193" y="79191"/>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29" name="Image 5" descr="link.png">
            <a:extLst>
              <a:ext uri="{FF2B5EF4-FFF2-40B4-BE49-F238E27FC236}">
                <a16:creationId xmlns:a16="http://schemas.microsoft.com/office/drawing/2014/main" xmlns="" id="{1E2729B2-77A6-4DC3-A3A5-2309BD9F2A94}"/>
              </a:ext>
            </a:extLst>
          </p:cNvPr>
          <p:cNvPicPr>
            <a:picLocks noChangeAspect="1"/>
          </p:cNvPicPr>
          <p:nvPr/>
        </p:nvPicPr>
        <p:blipFill>
          <a:blip r:embed="rId3"/>
          <a:stretch>
            <a:fillRect/>
          </a:stretch>
        </p:blipFill>
        <p:spPr>
          <a:xfrm rot="2640000">
            <a:off x="8230486" y="142545"/>
            <a:ext cx="120771" cy="122777"/>
          </a:xfrm>
          <a:prstGeom prst="rect">
            <a:avLst/>
          </a:prstGeom>
        </p:spPr>
      </p:pic>
      <p:sp>
        <p:nvSpPr>
          <p:cNvPr id="31" name="Cube 30">
            <a:extLst>
              <a:ext uri="{FF2B5EF4-FFF2-40B4-BE49-F238E27FC236}">
                <a16:creationId xmlns:a16="http://schemas.microsoft.com/office/drawing/2014/main" xmlns="" id="{14C31366-A624-4F14-80C5-EB197653830B}"/>
              </a:ext>
            </a:extLst>
          </p:cNvPr>
          <p:cNvSpPr/>
          <p:nvPr/>
        </p:nvSpPr>
        <p:spPr>
          <a:xfrm>
            <a:off x="8745232" y="79191"/>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33" name="Image 5" descr="link.png">
            <a:extLst>
              <a:ext uri="{FF2B5EF4-FFF2-40B4-BE49-F238E27FC236}">
                <a16:creationId xmlns:a16="http://schemas.microsoft.com/office/drawing/2014/main" xmlns="" id="{3D730E93-A175-464F-A7F3-CF71261F0E0A}"/>
              </a:ext>
            </a:extLst>
          </p:cNvPr>
          <p:cNvPicPr>
            <a:picLocks noChangeAspect="1"/>
          </p:cNvPicPr>
          <p:nvPr/>
        </p:nvPicPr>
        <p:blipFill>
          <a:blip r:embed="rId3"/>
          <a:stretch>
            <a:fillRect/>
          </a:stretch>
        </p:blipFill>
        <p:spPr>
          <a:xfrm rot="2640000">
            <a:off x="8618525" y="158383"/>
            <a:ext cx="120771" cy="122777"/>
          </a:xfrm>
          <a:prstGeom prst="rect">
            <a:avLst/>
          </a:prstGeom>
        </p:spPr>
      </p:pic>
      <p:sp>
        <p:nvSpPr>
          <p:cNvPr id="35" name="Cube 34">
            <a:extLst>
              <a:ext uri="{FF2B5EF4-FFF2-40B4-BE49-F238E27FC236}">
                <a16:creationId xmlns:a16="http://schemas.microsoft.com/office/drawing/2014/main" xmlns="" id="{C77718E5-7059-49F4-B0CE-4AB754093B9C}"/>
              </a:ext>
            </a:extLst>
          </p:cNvPr>
          <p:cNvSpPr/>
          <p:nvPr/>
        </p:nvSpPr>
        <p:spPr>
          <a:xfrm>
            <a:off x="9125352" y="79191"/>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37" name="Image 5" descr="link.png">
            <a:extLst>
              <a:ext uri="{FF2B5EF4-FFF2-40B4-BE49-F238E27FC236}">
                <a16:creationId xmlns:a16="http://schemas.microsoft.com/office/drawing/2014/main" xmlns="" id="{4654C0B8-9A14-410F-9C30-BB238430C138}"/>
              </a:ext>
            </a:extLst>
          </p:cNvPr>
          <p:cNvPicPr>
            <a:picLocks noChangeAspect="1"/>
          </p:cNvPicPr>
          <p:nvPr/>
        </p:nvPicPr>
        <p:blipFill>
          <a:blip r:embed="rId3"/>
          <a:stretch>
            <a:fillRect/>
          </a:stretch>
        </p:blipFill>
        <p:spPr>
          <a:xfrm rot="2640000">
            <a:off x="8998645" y="158383"/>
            <a:ext cx="120771" cy="122777"/>
          </a:xfrm>
          <a:prstGeom prst="rect">
            <a:avLst/>
          </a:prstGeom>
        </p:spPr>
      </p:pic>
      <p:sp>
        <p:nvSpPr>
          <p:cNvPr id="39" name="Cube 38">
            <a:extLst>
              <a:ext uri="{FF2B5EF4-FFF2-40B4-BE49-F238E27FC236}">
                <a16:creationId xmlns:a16="http://schemas.microsoft.com/office/drawing/2014/main" xmlns="" id="{928C57FC-611A-49AD-8EFF-9D3040F77FC6}"/>
              </a:ext>
            </a:extLst>
          </p:cNvPr>
          <p:cNvSpPr/>
          <p:nvPr/>
        </p:nvSpPr>
        <p:spPr>
          <a:xfrm>
            <a:off x="9513391" y="79191"/>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41" name="Image 5" descr="link.png">
            <a:extLst>
              <a:ext uri="{FF2B5EF4-FFF2-40B4-BE49-F238E27FC236}">
                <a16:creationId xmlns:a16="http://schemas.microsoft.com/office/drawing/2014/main" xmlns="" id="{8A790B5C-D021-49F3-AEE8-BBA1E7C5594C}"/>
              </a:ext>
            </a:extLst>
          </p:cNvPr>
          <p:cNvPicPr>
            <a:picLocks noChangeAspect="1"/>
          </p:cNvPicPr>
          <p:nvPr/>
        </p:nvPicPr>
        <p:blipFill>
          <a:blip r:embed="rId3"/>
          <a:stretch>
            <a:fillRect/>
          </a:stretch>
        </p:blipFill>
        <p:spPr>
          <a:xfrm rot="2640000">
            <a:off x="9386684" y="158383"/>
            <a:ext cx="120771" cy="122777"/>
          </a:xfrm>
          <a:prstGeom prst="rect">
            <a:avLst/>
          </a:prstGeom>
        </p:spPr>
      </p:pic>
      <p:sp>
        <p:nvSpPr>
          <p:cNvPr id="43" name="Cube 42">
            <a:extLst>
              <a:ext uri="{FF2B5EF4-FFF2-40B4-BE49-F238E27FC236}">
                <a16:creationId xmlns:a16="http://schemas.microsoft.com/office/drawing/2014/main" xmlns="" id="{7A4A7451-5E47-4791-9166-53A72C226581}"/>
              </a:ext>
            </a:extLst>
          </p:cNvPr>
          <p:cNvSpPr/>
          <p:nvPr/>
        </p:nvSpPr>
        <p:spPr>
          <a:xfrm>
            <a:off x="9901430" y="79191"/>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45" name="Image 5" descr="link.png">
            <a:extLst>
              <a:ext uri="{FF2B5EF4-FFF2-40B4-BE49-F238E27FC236}">
                <a16:creationId xmlns:a16="http://schemas.microsoft.com/office/drawing/2014/main" xmlns="" id="{B5A083FB-6024-4168-B58A-530B8335B4A3}"/>
              </a:ext>
            </a:extLst>
          </p:cNvPr>
          <p:cNvPicPr>
            <a:picLocks noChangeAspect="1"/>
          </p:cNvPicPr>
          <p:nvPr/>
        </p:nvPicPr>
        <p:blipFill>
          <a:blip r:embed="rId3"/>
          <a:stretch>
            <a:fillRect/>
          </a:stretch>
        </p:blipFill>
        <p:spPr>
          <a:xfrm rot="2640000">
            <a:off x="9774724" y="142545"/>
            <a:ext cx="120771" cy="122777"/>
          </a:xfrm>
          <a:prstGeom prst="rect">
            <a:avLst/>
          </a:prstGeom>
        </p:spPr>
      </p:pic>
      <p:sp>
        <p:nvSpPr>
          <p:cNvPr id="47" name="Cube 46">
            <a:extLst>
              <a:ext uri="{FF2B5EF4-FFF2-40B4-BE49-F238E27FC236}">
                <a16:creationId xmlns:a16="http://schemas.microsoft.com/office/drawing/2014/main" xmlns="" id="{2DDD89C6-9ED7-4CD7-9D03-1D95C68EE772}"/>
              </a:ext>
            </a:extLst>
          </p:cNvPr>
          <p:cNvSpPr/>
          <p:nvPr/>
        </p:nvSpPr>
        <p:spPr>
          <a:xfrm>
            <a:off x="10273631" y="79191"/>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49" name="Image 5" descr="link.png">
            <a:extLst>
              <a:ext uri="{FF2B5EF4-FFF2-40B4-BE49-F238E27FC236}">
                <a16:creationId xmlns:a16="http://schemas.microsoft.com/office/drawing/2014/main" xmlns="" id="{7ADB9B5C-7E60-4BB2-A7C9-5AC5DED5125A}"/>
              </a:ext>
            </a:extLst>
          </p:cNvPr>
          <p:cNvPicPr>
            <a:picLocks noChangeAspect="1"/>
          </p:cNvPicPr>
          <p:nvPr/>
        </p:nvPicPr>
        <p:blipFill>
          <a:blip r:embed="rId3"/>
          <a:stretch>
            <a:fillRect/>
          </a:stretch>
        </p:blipFill>
        <p:spPr>
          <a:xfrm rot="2640000">
            <a:off x="10139005" y="142545"/>
            <a:ext cx="120771" cy="122777"/>
          </a:xfrm>
          <a:prstGeom prst="rect">
            <a:avLst/>
          </a:prstGeom>
        </p:spPr>
      </p:pic>
      <p:sp>
        <p:nvSpPr>
          <p:cNvPr id="51" name="Cube 50">
            <a:extLst>
              <a:ext uri="{FF2B5EF4-FFF2-40B4-BE49-F238E27FC236}">
                <a16:creationId xmlns:a16="http://schemas.microsoft.com/office/drawing/2014/main" xmlns="" id="{1D620768-A46B-41DB-AA2B-E261A8CE2685}"/>
              </a:ext>
            </a:extLst>
          </p:cNvPr>
          <p:cNvSpPr/>
          <p:nvPr/>
        </p:nvSpPr>
        <p:spPr>
          <a:xfrm>
            <a:off x="10653751" y="79191"/>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53" name="Image 5" descr="link.png">
            <a:extLst>
              <a:ext uri="{FF2B5EF4-FFF2-40B4-BE49-F238E27FC236}">
                <a16:creationId xmlns:a16="http://schemas.microsoft.com/office/drawing/2014/main" xmlns="" id="{E83A5646-302B-4C08-853C-325258844A18}"/>
              </a:ext>
            </a:extLst>
          </p:cNvPr>
          <p:cNvPicPr>
            <a:picLocks noChangeAspect="1"/>
          </p:cNvPicPr>
          <p:nvPr/>
        </p:nvPicPr>
        <p:blipFill>
          <a:blip r:embed="rId3"/>
          <a:stretch>
            <a:fillRect/>
          </a:stretch>
        </p:blipFill>
        <p:spPr>
          <a:xfrm rot="2640000">
            <a:off x="10519126" y="142545"/>
            <a:ext cx="120771" cy="122777"/>
          </a:xfrm>
          <a:prstGeom prst="rect">
            <a:avLst/>
          </a:prstGeom>
        </p:spPr>
      </p:pic>
      <p:sp>
        <p:nvSpPr>
          <p:cNvPr id="63" name="Cube 62">
            <a:extLst>
              <a:ext uri="{FF2B5EF4-FFF2-40B4-BE49-F238E27FC236}">
                <a16:creationId xmlns:a16="http://schemas.microsoft.com/office/drawing/2014/main" xmlns="" id="{388BC325-8344-4335-ADA9-23492A6D0A40}"/>
              </a:ext>
            </a:extLst>
          </p:cNvPr>
          <p:cNvSpPr/>
          <p:nvPr/>
        </p:nvSpPr>
        <p:spPr>
          <a:xfrm>
            <a:off x="11047240" y="79191"/>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65" name="Image 5" descr="link.png">
            <a:extLst>
              <a:ext uri="{FF2B5EF4-FFF2-40B4-BE49-F238E27FC236}">
                <a16:creationId xmlns:a16="http://schemas.microsoft.com/office/drawing/2014/main" xmlns="" id="{302B8FCB-4BE7-4801-866D-AC707BECBD79}"/>
              </a:ext>
            </a:extLst>
          </p:cNvPr>
          <p:cNvPicPr>
            <a:picLocks noChangeAspect="1"/>
          </p:cNvPicPr>
          <p:nvPr/>
        </p:nvPicPr>
        <p:blipFill>
          <a:blip r:embed="rId3"/>
          <a:stretch>
            <a:fillRect/>
          </a:stretch>
        </p:blipFill>
        <p:spPr>
          <a:xfrm rot="2640000">
            <a:off x="10920533" y="158383"/>
            <a:ext cx="120771" cy="122777"/>
          </a:xfrm>
          <a:prstGeom prst="rect">
            <a:avLst/>
          </a:prstGeom>
        </p:spPr>
      </p:pic>
      <p:sp>
        <p:nvSpPr>
          <p:cNvPr id="67" name="Cube 66">
            <a:extLst>
              <a:ext uri="{FF2B5EF4-FFF2-40B4-BE49-F238E27FC236}">
                <a16:creationId xmlns:a16="http://schemas.microsoft.com/office/drawing/2014/main" xmlns="" id="{13841AE3-D360-43D2-8386-0B7F6B035EA9}"/>
              </a:ext>
            </a:extLst>
          </p:cNvPr>
          <p:cNvSpPr/>
          <p:nvPr/>
        </p:nvSpPr>
        <p:spPr>
          <a:xfrm>
            <a:off x="11427360" y="79191"/>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69" name="Image 5" descr="link.png">
            <a:extLst>
              <a:ext uri="{FF2B5EF4-FFF2-40B4-BE49-F238E27FC236}">
                <a16:creationId xmlns:a16="http://schemas.microsoft.com/office/drawing/2014/main" xmlns="" id="{E4699E3D-0EBC-4277-A595-F8ED9C667628}"/>
              </a:ext>
            </a:extLst>
          </p:cNvPr>
          <p:cNvPicPr>
            <a:picLocks noChangeAspect="1"/>
          </p:cNvPicPr>
          <p:nvPr/>
        </p:nvPicPr>
        <p:blipFill>
          <a:blip r:embed="rId3"/>
          <a:stretch>
            <a:fillRect/>
          </a:stretch>
        </p:blipFill>
        <p:spPr>
          <a:xfrm rot="2640000">
            <a:off x="11300653" y="158383"/>
            <a:ext cx="120771" cy="122777"/>
          </a:xfrm>
          <a:prstGeom prst="rect">
            <a:avLst/>
          </a:prstGeom>
        </p:spPr>
      </p:pic>
      <p:sp>
        <p:nvSpPr>
          <p:cNvPr id="71" name="Cube 70">
            <a:extLst>
              <a:ext uri="{FF2B5EF4-FFF2-40B4-BE49-F238E27FC236}">
                <a16:creationId xmlns:a16="http://schemas.microsoft.com/office/drawing/2014/main" xmlns="" id="{69DC5F8C-647F-4526-AFD9-8C59A6C7C910}"/>
              </a:ext>
            </a:extLst>
          </p:cNvPr>
          <p:cNvSpPr/>
          <p:nvPr/>
        </p:nvSpPr>
        <p:spPr>
          <a:xfrm>
            <a:off x="11815399" y="79191"/>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73" name="Image 5" descr="link.png">
            <a:extLst>
              <a:ext uri="{FF2B5EF4-FFF2-40B4-BE49-F238E27FC236}">
                <a16:creationId xmlns:a16="http://schemas.microsoft.com/office/drawing/2014/main" xmlns="" id="{09535EC1-F562-496D-A8A0-C5C6180C3999}"/>
              </a:ext>
            </a:extLst>
          </p:cNvPr>
          <p:cNvPicPr>
            <a:picLocks noChangeAspect="1"/>
          </p:cNvPicPr>
          <p:nvPr/>
        </p:nvPicPr>
        <p:blipFill>
          <a:blip r:embed="rId3"/>
          <a:stretch>
            <a:fillRect/>
          </a:stretch>
        </p:blipFill>
        <p:spPr>
          <a:xfrm rot="2640000">
            <a:off x="11688692" y="158383"/>
            <a:ext cx="120771" cy="122777"/>
          </a:xfrm>
          <a:prstGeom prst="rect">
            <a:avLst/>
          </a:prstGeom>
        </p:spPr>
      </p:pic>
      <p:sp>
        <p:nvSpPr>
          <p:cNvPr id="7" name="Espace réservé du numéro de diapositive 6"/>
          <p:cNvSpPr>
            <a:spLocks noGrp="1"/>
          </p:cNvSpPr>
          <p:nvPr>
            <p:ph type="sldNum" sz="quarter" idx="12"/>
          </p:nvPr>
        </p:nvSpPr>
        <p:spPr/>
        <p:txBody>
          <a:bodyPr/>
          <a:lstStyle/>
          <a:p>
            <a:fld id="{27C6CCC6-2BE5-4E42-96A4-D1E8E81A3D8E}" type="slidenum">
              <a:rPr lang="de-DE" smtClean="0"/>
              <a:t>8</a:t>
            </a:fld>
            <a:endParaRPr lang="de-DE"/>
          </a:p>
        </p:txBody>
      </p:sp>
      <p:sp>
        <p:nvSpPr>
          <p:cNvPr id="8" name="Espace réservé du pied de page 7"/>
          <p:cNvSpPr>
            <a:spLocks noGrp="1"/>
          </p:cNvSpPr>
          <p:nvPr>
            <p:ph type="ftr" sz="quarter" idx="11"/>
          </p:nvPr>
        </p:nvSpPr>
        <p:spPr/>
        <p:txBody>
          <a:bodyPr/>
          <a:lstStyle/>
          <a:p>
            <a:r>
              <a:rPr lang="fr-FR"/>
              <a:t>P2018 | PX504 - Projet innovation  |  PROJET K | GROUPE 7 | 19/12/2018</a:t>
            </a:r>
            <a:endParaRPr lang="de-DE"/>
          </a:p>
        </p:txBody>
      </p:sp>
      <p:sp>
        <p:nvSpPr>
          <p:cNvPr id="40" name="Légende sans bordure 2 39"/>
          <p:cNvSpPr/>
          <p:nvPr/>
        </p:nvSpPr>
        <p:spPr>
          <a:xfrm rot="19256696">
            <a:off x="5978270" y="1326834"/>
            <a:ext cx="1530076" cy="244650"/>
          </a:xfrm>
          <a:prstGeom prst="callout2">
            <a:avLst>
              <a:gd name="adj1" fmla="val 58434"/>
              <a:gd name="adj2" fmla="val 103714"/>
              <a:gd name="adj3" fmla="val 51411"/>
              <a:gd name="adj4" fmla="val 127959"/>
              <a:gd name="adj5" fmla="val -43035"/>
              <a:gd name="adj6" fmla="val 14052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1600">
                <a:latin typeface="Century Gothic" panose="020B0502020202020204" pitchFamily="34" charset="0"/>
              </a:rPr>
              <a:t> </a:t>
            </a:r>
            <a:r>
              <a:rPr lang="fr-FR" sz="1400">
                <a:solidFill>
                  <a:schemeClr val="tx1">
                    <a:lumMod val="65000"/>
                    <a:lumOff val="35000"/>
                  </a:schemeClr>
                </a:solidFill>
                <a:latin typeface="Century Gothic" panose="020B0502020202020204" pitchFamily="34" charset="0"/>
              </a:rPr>
              <a:t>Concept</a:t>
            </a:r>
          </a:p>
        </p:txBody>
      </p:sp>
      <p:sp>
        <p:nvSpPr>
          <p:cNvPr id="44" name="Légende sans bordure 2 43"/>
          <p:cNvSpPr/>
          <p:nvPr/>
        </p:nvSpPr>
        <p:spPr>
          <a:xfrm rot="19256696">
            <a:off x="6743254" y="1342097"/>
            <a:ext cx="1530076" cy="244650"/>
          </a:xfrm>
          <a:prstGeom prst="callout2">
            <a:avLst>
              <a:gd name="adj1" fmla="val 58434"/>
              <a:gd name="adj2" fmla="val 103714"/>
              <a:gd name="adj3" fmla="val 51411"/>
              <a:gd name="adj4" fmla="val 127959"/>
              <a:gd name="adj5" fmla="val -43035"/>
              <a:gd name="adj6" fmla="val 14052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1600">
                <a:latin typeface="Century Gothic" panose="020B0502020202020204" pitchFamily="34" charset="0"/>
              </a:rPr>
              <a:t> </a:t>
            </a:r>
            <a:r>
              <a:rPr lang="fr-FR" sz="1400">
                <a:solidFill>
                  <a:schemeClr val="tx1">
                    <a:lumMod val="65000"/>
                    <a:lumOff val="35000"/>
                  </a:schemeClr>
                </a:solidFill>
                <a:latin typeface="Century Gothic" panose="020B0502020202020204" pitchFamily="34" charset="0"/>
              </a:rPr>
              <a:t>Blocs</a:t>
            </a:r>
          </a:p>
        </p:txBody>
      </p:sp>
      <p:sp>
        <p:nvSpPr>
          <p:cNvPr id="46" name="Légende sans bordure 2 45"/>
          <p:cNvSpPr/>
          <p:nvPr/>
        </p:nvSpPr>
        <p:spPr>
          <a:xfrm rot="19256696">
            <a:off x="7146115" y="1311181"/>
            <a:ext cx="1530076" cy="244650"/>
          </a:xfrm>
          <a:prstGeom prst="callout2">
            <a:avLst>
              <a:gd name="adj1" fmla="val 58434"/>
              <a:gd name="adj2" fmla="val 103714"/>
              <a:gd name="adj3" fmla="val 51411"/>
              <a:gd name="adj4" fmla="val 127959"/>
              <a:gd name="adj5" fmla="val -43035"/>
              <a:gd name="adj6" fmla="val 14052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1600">
                <a:latin typeface="Century Gothic" panose="020B0502020202020204" pitchFamily="34" charset="0"/>
              </a:rPr>
              <a:t> </a:t>
            </a:r>
            <a:r>
              <a:rPr lang="fr-FR" sz="1400">
                <a:solidFill>
                  <a:schemeClr val="tx1">
                    <a:lumMod val="65000"/>
                    <a:lumOff val="35000"/>
                  </a:schemeClr>
                </a:solidFill>
                <a:latin typeface="Century Gothic" panose="020B0502020202020204" pitchFamily="34" charset="0"/>
              </a:rPr>
              <a:t>Minage</a:t>
            </a:r>
          </a:p>
        </p:txBody>
      </p:sp>
      <p:sp>
        <p:nvSpPr>
          <p:cNvPr id="48" name="Légende sans bordure 2 47"/>
          <p:cNvSpPr/>
          <p:nvPr/>
        </p:nvSpPr>
        <p:spPr>
          <a:xfrm rot="19256696">
            <a:off x="7548975" y="1302122"/>
            <a:ext cx="1530076" cy="244650"/>
          </a:xfrm>
          <a:prstGeom prst="callout2">
            <a:avLst>
              <a:gd name="adj1" fmla="val 58434"/>
              <a:gd name="adj2" fmla="val 103714"/>
              <a:gd name="adj3" fmla="val 51411"/>
              <a:gd name="adj4" fmla="val 127959"/>
              <a:gd name="adj5" fmla="val -43035"/>
              <a:gd name="adj6" fmla="val 14052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1600">
                <a:latin typeface="Century Gothic" panose="020B0502020202020204" pitchFamily="34" charset="0"/>
              </a:rPr>
              <a:t> </a:t>
            </a:r>
            <a:r>
              <a:rPr lang="fr-FR" sz="1400">
                <a:solidFill>
                  <a:schemeClr val="tx1">
                    <a:lumMod val="65000"/>
                    <a:lumOff val="35000"/>
                  </a:schemeClr>
                </a:solidFill>
                <a:latin typeface="Century Gothic" panose="020B0502020202020204" pitchFamily="34" charset="0"/>
              </a:rPr>
              <a:t>Résumé</a:t>
            </a:r>
          </a:p>
        </p:txBody>
      </p:sp>
      <p:sp>
        <p:nvSpPr>
          <p:cNvPr id="50" name="Légende sans bordure 2 49"/>
          <p:cNvSpPr/>
          <p:nvPr/>
        </p:nvSpPr>
        <p:spPr>
          <a:xfrm rot="19256696">
            <a:off x="6369530" y="1326833"/>
            <a:ext cx="1530076" cy="244650"/>
          </a:xfrm>
          <a:prstGeom prst="callout2">
            <a:avLst>
              <a:gd name="adj1" fmla="val 58434"/>
              <a:gd name="adj2" fmla="val 103714"/>
              <a:gd name="adj3" fmla="val 51411"/>
              <a:gd name="adj4" fmla="val 127959"/>
              <a:gd name="adj5" fmla="val -43035"/>
              <a:gd name="adj6" fmla="val 14052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1600">
                <a:latin typeface="Century Gothic" panose="020B0502020202020204" pitchFamily="34" charset="0"/>
              </a:rPr>
              <a:t> </a:t>
            </a:r>
            <a:r>
              <a:rPr lang="fr-FR" sz="1400">
                <a:solidFill>
                  <a:schemeClr val="tx1">
                    <a:lumMod val="65000"/>
                    <a:lumOff val="35000"/>
                  </a:schemeClr>
                </a:solidFill>
                <a:latin typeface="Century Gothic" panose="020B0502020202020204" pitchFamily="34" charset="0"/>
              </a:rPr>
              <a:t>Jeu de clés</a:t>
            </a:r>
          </a:p>
        </p:txBody>
      </p:sp>
    </p:spTree>
    <p:extLst>
      <p:ext uri="{BB962C8B-B14F-4D97-AF65-F5344CB8AC3E}">
        <p14:creationId xmlns:p14="http://schemas.microsoft.com/office/powerpoint/2010/main" val="2280696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xmlns="" id="{A7A276A4-04B3-4CB7-806C-410D0E3F2399}"/>
              </a:ext>
            </a:extLst>
          </p:cNvPr>
          <p:cNvSpPr txBox="1">
            <a:spLocks/>
          </p:cNvSpPr>
          <p:nvPr/>
        </p:nvSpPr>
        <p:spPr>
          <a:xfrm>
            <a:off x="28944" y="1905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solidFill>
                  <a:srgbClr val="E83F6F"/>
                </a:solidFill>
                <a:latin typeface="Century Gothic" panose="020B0502020202020204" pitchFamily="34" charset="0"/>
              </a:rPr>
              <a:t>Concept</a:t>
            </a:r>
          </a:p>
        </p:txBody>
      </p:sp>
      <p:sp>
        <p:nvSpPr>
          <p:cNvPr id="2" name="Titre 1">
            <a:extLst>
              <a:ext uri="{FF2B5EF4-FFF2-40B4-BE49-F238E27FC236}">
                <a16:creationId xmlns:a16="http://schemas.microsoft.com/office/drawing/2014/main" xmlns="" id="{2C49B30A-C104-49BA-9291-0A80E96CEF26}"/>
              </a:ext>
            </a:extLst>
          </p:cNvPr>
          <p:cNvSpPr txBox="1">
            <a:spLocks/>
          </p:cNvSpPr>
          <p:nvPr/>
        </p:nvSpPr>
        <p:spPr>
          <a:xfrm>
            <a:off x="5357506" y="74007"/>
            <a:ext cx="1123766" cy="2476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1100">
                <a:solidFill>
                  <a:srgbClr val="3A3838"/>
                </a:solidFill>
                <a:latin typeface="SimHei"/>
                <a:ea typeface="SimHei"/>
              </a:rPr>
              <a:t>BLOCKCHAIN</a:t>
            </a:r>
          </a:p>
        </p:txBody>
      </p:sp>
      <p:sp>
        <p:nvSpPr>
          <p:cNvPr id="5" name="Cube 4">
            <a:extLst>
              <a:ext uri="{FF2B5EF4-FFF2-40B4-BE49-F238E27FC236}">
                <a16:creationId xmlns:a16="http://schemas.microsoft.com/office/drawing/2014/main" xmlns="" id="{3A8508B1-A4EB-42EC-9CE1-76871BEA2DFD}"/>
              </a:ext>
            </a:extLst>
          </p:cNvPr>
          <p:cNvSpPr/>
          <p:nvPr/>
        </p:nvSpPr>
        <p:spPr>
          <a:xfrm>
            <a:off x="6484060" y="74007"/>
            <a:ext cx="242998" cy="250825"/>
          </a:xfrm>
          <a:prstGeom prst="cube">
            <a:avLst/>
          </a:prstGeom>
          <a:solidFill>
            <a:srgbClr val="227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sp>
        <p:nvSpPr>
          <p:cNvPr id="6" name="Cube 5">
            <a:extLst>
              <a:ext uri="{FF2B5EF4-FFF2-40B4-BE49-F238E27FC236}">
                <a16:creationId xmlns:a16="http://schemas.microsoft.com/office/drawing/2014/main" xmlns="" id="{9D812AA7-9786-4C7C-BCC3-5DB0C7F58D60}"/>
              </a:ext>
            </a:extLst>
          </p:cNvPr>
          <p:cNvSpPr/>
          <p:nvPr/>
        </p:nvSpPr>
        <p:spPr>
          <a:xfrm>
            <a:off x="6862319" y="74007"/>
            <a:ext cx="242998" cy="250825"/>
          </a:xfrm>
          <a:prstGeom prst="cube">
            <a:avLst/>
          </a:prstGeom>
          <a:solidFill>
            <a:srgbClr val="227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9" name="Image 5" descr="link.png">
            <a:extLst>
              <a:ext uri="{FF2B5EF4-FFF2-40B4-BE49-F238E27FC236}">
                <a16:creationId xmlns:a16="http://schemas.microsoft.com/office/drawing/2014/main" xmlns="" id="{C6A3FA50-A854-455C-876E-33678763DDAE}"/>
              </a:ext>
            </a:extLst>
          </p:cNvPr>
          <p:cNvPicPr>
            <a:picLocks noChangeAspect="1"/>
          </p:cNvPicPr>
          <p:nvPr/>
        </p:nvPicPr>
        <p:blipFill>
          <a:blip r:embed="rId3"/>
          <a:stretch>
            <a:fillRect/>
          </a:stretch>
        </p:blipFill>
        <p:spPr>
          <a:xfrm rot="2640000">
            <a:off x="6738973" y="139791"/>
            <a:ext cx="120771" cy="122777"/>
          </a:xfrm>
          <a:prstGeom prst="rect">
            <a:avLst/>
          </a:prstGeom>
        </p:spPr>
      </p:pic>
      <p:sp>
        <p:nvSpPr>
          <p:cNvPr id="10" name="Cube 9">
            <a:extLst>
              <a:ext uri="{FF2B5EF4-FFF2-40B4-BE49-F238E27FC236}">
                <a16:creationId xmlns:a16="http://schemas.microsoft.com/office/drawing/2014/main" xmlns="" id="{C8970B09-B45E-461A-9786-4BBDBFCD467F}"/>
              </a:ext>
            </a:extLst>
          </p:cNvPr>
          <p:cNvSpPr/>
          <p:nvPr/>
        </p:nvSpPr>
        <p:spPr>
          <a:xfrm>
            <a:off x="7240578" y="74007"/>
            <a:ext cx="242998" cy="250825"/>
          </a:xfrm>
          <a:prstGeom prst="cube">
            <a:avLst/>
          </a:prstGeom>
          <a:solidFill>
            <a:srgbClr val="227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12" name="Image 5" descr="link.png">
            <a:extLst>
              <a:ext uri="{FF2B5EF4-FFF2-40B4-BE49-F238E27FC236}">
                <a16:creationId xmlns:a16="http://schemas.microsoft.com/office/drawing/2014/main" xmlns="" id="{813B7F7F-6EC6-400E-81E0-D42829468CAD}"/>
              </a:ext>
            </a:extLst>
          </p:cNvPr>
          <p:cNvPicPr>
            <a:picLocks noChangeAspect="1"/>
          </p:cNvPicPr>
          <p:nvPr/>
        </p:nvPicPr>
        <p:blipFill>
          <a:blip r:embed="rId3"/>
          <a:stretch>
            <a:fillRect/>
          </a:stretch>
        </p:blipFill>
        <p:spPr>
          <a:xfrm rot="2640000">
            <a:off x="7117232" y="139791"/>
            <a:ext cx="120771" cy="122777"/>
          </a:xfrm>
          <a:prstGeom prst="rect">
            <a:avLst/>
          </a:prstGeom>
        </p:spPr>
      </p:pic>
      <p:sp>
        <p:nvSpPr>
          <p:cNvPr id="14" name="Cube 13">
            <a:extLst>
              <a:ext uri="{FF2B5EF4-FFF2-40B4-BE49-F238E27FC236}">
                <a16:creationId xmlns:a16="http://schemas.microsoft.com/office/drawing/2014/main" xmlns="" id="{B9EB01CA-256E-41B1-AF4A-8ECC24BA6A7B}"/>
              </a:ext>
            </a:extLst>
          </p:cNvPr>
          <p:cNvSpPr/>
          <p:nvPr/>
        </p:nvSpPr>
        <p:spPr>
          <a:xfrm>
            <a:off x="7618836" y="74007"/>
            <a:ext cx="242998" cy="250825"/>
          </a:xfrm>
          <a:prstGeom prst="cube">
            <a:avLst/>
          </a:prstGeom>
          <a:solidFill>
            <a:srgbClr val="E83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16" name="Image 5" descr="link.png">
            <a:extLst>
              <a:ext uri="{FF2B5EF4-FFF2-40B4-BE49-F238E27FC236}">
                <a16:creationId xmlns:a16="http://schemas.microsoft.com/office/drawing/2014/main" xmlns="" id="{7AA7B6C2-76D2-4D0A-8768-1B182D042A5B}"/>
              </a:ext>
            </a:extLst>
          </p:cNvPr>
          <p:cNvPicPr>
            <a:picLocks noChangeAspect="1"/>
          </p:cNvPicPr>
          <p:nvPr/>
        </p:nvPicPr>
        <p:blipFill>
          <a:blip r:embed="rId3"/>
          <a:stretch>
            <a:fillRect/>
          </a:stretch>
        </p:blipFill>
        <p:spPr>
          <a:xfrm rot="2640000">
            <a:off x="7495491" y="139791"/>
            <a:ext cx="120771" cy="122777"/>
          </a:xfrm>
          <a:prstGeom prst="rect">
            <a:avLst/>
          </a:prstGeom>
        </p:spPr>
      </p:pic>
      <p:sp>
        <p:nvSpPr>
          <p:cNvPr id="18" name="Cube 17">
            <a:extLst>
              <a:ext uri="{FF2B5EF4-FFF2-40B4-BE49-F238E27FC236}">
                <a16:creationId xmlns:a16="http://schemas.microsoft.com/office/drawing/2014/main" xmlns="" id="{9A3CCD08-F66B-46F8-8E74-D74BC290A9CA}"/>
              </a:ext>
            </a:extLst>
          </p:cNvPr>
          <p:cNvSpPr/>
          <p:nvPr/>
        </p:nvSpPr>
        <p:spPr>
          <a:xfrm>
            <a:off x="7988872"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20" name="Image 5" descr="link.png">
            <a:extLst>
              <a:ext uri="{FF2B5EF4-FFF2-40B4-BE49-F238E27FC236}">
                <a16:creationId xmlns:a16="http://schemas.microsoft.com/office/drawing/2014/main" xmlns="" id="{5A5C87E3-1BAA-41A8-A508-C82FFB7D8792}"/>
              </a:ext>
            </a:extLst>
          </p:cNvPr>
          <p:cNvPicPr>
            <a:picLocks noChangeAspect="1"/>
          </p:cNvPicPr>
          <p:nvPr/>
        </p:nvPicPr>
        <p:blipFill>
          <a:blip r:embed="rId3"/>
          <a:stretch>
            <a:fillRect/>
          </a:stretch>
        </p:blipFill>
        <p:spPr>
          <a:xfrm rot="2640000">
            <a:off x="7873750" y="139791"/>
            <a:ext cx="120771" cy="122777"/>
          </a:xfrm>
          <a:prstGeom prst="rect">
            <a:avLst/>
          </a:prstGeom>
        </p:spPr>
      </p:pic>
      <p:sp>
        <p:nvSpPr>
          <p:cNvPr id="22" name="Cube 21">
            <a:extLst>
              <a:ext uri="{FF2B5EF4-FFF2-40B4-BE49-F238E27FC236}">
                <a16:creationId xmlns:a16="http://schemas.microsoft.com/office/drawing/2014/main" xmlns="" id="{0B18CB83-A470-4EC4-AF98-47EDFCB759CB}"/>
              </a:ext>
            </a:extLst>
          </p:cNvPr>
          <p:cNvSpPr/>
          <p:nvPr/>
        </p:nvSpPr>
        <p:spPr>
          <a:xfrm>
            <a:off x="8375354"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24" name="Image 5" descr="link.png">
            <a:extLst>
              <a:ext uri="{FF2B5EF4-FFF2-40B4-BE49-F238E27FC236}">
                <a16:creationId xmlns:a16="http://schemas.microsoft.com/office/drawing/2014/main" xmlns="" id="{68D54E4A-4303-4FD5-9C44-BAB98D2F60A1}"/>
              </a:ext>
            </a:extLst>
          </p:cNvPr>
          <p:cNvPicPr>
            <a:picLocks noChangeAspect="1"/>
          </p:cNvPicPr>
          <p:nvPr/>
        </p:nvPicPr>
        <p:blipFill>
          <a:blip r:embed="rId3"/>
          <a:stretch>
            <a:fillRect/>
          </a:stretch>
        </p:blipFill>
        <p:spPr>
          <a:xfrm rot="2640000">
            <a:off x="8243786" y="139791"/>
            <a:ext cx="120771" cy="122777"/>
          </a:xfrm>
          <a:prstGeom prst="rect">
            <a:avLst/>
          </a:prstGeom>
        </p:spPr>
      </p:pic>
      <p:sp>
        <p:nvSpPr>
          <p:cNvPr id="50" name="Cube 49">
            <a:extLst>
              <a:ext uri="{FF2B5EF4-FFF2-40B4-BE49-F238E27FC236}">
                <a16:creationId xmlns:a16="http://schemas.microsoft.com/office/drawing/2014/main" xmlns="" id="{76DF051F-0B09-4790-9954-229208895612}"/>
              </a:ext>
            </a:extLst>
          </p:cNvPr>
          <p:cNvSpPr/>
          <p:nvPr/>
        </p:nvSpPr>
        <p:spPr>
          <a:xfrm>
            <a:off x="8761836"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52" name="Image 5" descr="link.png">
            <a:extLst>
              <a:ext uri="{FF2B5EF4-FFF2-40B4-BE49-F238E27FC236}">
                <a16:creationId xmlns:a16="http://schemas.microsoft.com/office/drawing/2014/main" xmlns="" id="{5E8A78FA-61F6-4ECB-89F1-E07C51370681}"/>
              </a:ext>
            </a:extLst>
          </p:cNvPr>
          <p:cNvPicPr>
            <a:picLocks noChangeAspect="1"/>
          </p:cNvPicPr>
          <p:nvPr/>
        </p:nvPicPr>
        <p:blipFill>
          <a:blip r:embed="rId3"/>
          <a:stretch>
            <a:fillRect/>
          </a:stretch>
        </p:blipFill>
        <p:spPr>
          <a:xfrm rot="2640000">
            <a:off x="8638491" y="156237"/>
            <a:ext cx="120771" cy="122777"/>
          </a:xfrm>
          <a:prstGeom prst="rect">
            <a:avLst/>
          </a:prstGeom>
        </p:spPr>
      </p:pic>
      <p:sp>
        <p:nvSpPr>
          <p:cNvPr id="54" name="Cube 53">
            <a:extLst>
              <a:ext uri="{FF2B5EF4-FFF2-40B4-BE49-F238E27FC236}">
                <a16:creationId xmlns:a16="http://schemas.microsoft.com/office/drawing/2014/main" xmlns="" id="{64C8AFB1-14C5-4F72-B37A-155E2ADBE8E4}"/>
              </a:ext>
            </a:extLst>
          </p:cNvPr>
          <p:cNvSpPr/>
          <p:nvPr/>
        </p:nvSpPr>
        <p:spPr>
          <a:xfrm>
            <a:off x="9140095"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56" name="Image 5" descr="link.png">
            <a:extLst>
              <a:ext uri="{FF2B5EF4-FFF2-40B4-BE49-F238E27FC236}">
                <a16:creationId xmlns:a16="http://schemas.microsoft.com/office/drawing/2014/main" xmlns="" id="{7BC3863A-9B99-4A33-BCCA-50FE3A44BD8F}"/>
              </a:ext>
            </a:extLst>
          </p:cNvPr>
          <p:cNvPicPr>
            <a:picLocks noChangeAspect="1"/>
          </p:cNvPicPr>
          <p:nvPr/>
        </p:nvPicPr>
        <p:blipFill>
          <a:blip r:embed="rId3"/>
          <a:stretch>
            <a:fillRect/>
          </a:stretch>
        </p:blipFill>
        <p:spPr>
          <a:xfrm rot="2640000">
            <a:off x="9016750" y="156237"/>
            <a:ext cx="120771" cy="122777"/>
          </a:xfrm>
          <a:prstGeom prst="rect">
            <a:avLst/>
          </a:prstGeom>
        </p:spPr>
      </p:pic>
      <p:sp>
        <p:nvSpPr>
          <p:cNvPr id="58" name="Cube 57">
            <a:extLst>
              <a:ext uri="{FF2B5EF4-FFF2-40B4-BE49-F238E27FC236}">
                <a16:creationId xmlns:a16="http://schemas.microsoft.com/office/drawing/2014/main" xmlns="" id="{6E06DC3E-FBAD-486E-9A87-0F01ED9284B1}"/>
              </a:ext>
            </a:extLst>
          </p:cNvPr>
          <p:cNvSpPr/>
          <p:nvPr/>
        </p:nvSpPr>
        <p:spPr>
          <a:xfrm>
            <a:off x="9534801"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60" name="Image 5" descr="link.png">
            <a:extLst>
              <a:ext uri="{FF2B5EF4-FFF2-40B4-BE49-F238E27FC236}">
                <a16:creationId xmlns:a16="http://schemas.microsoft.com/office/drawing/2014/main" xmlns="" id="{448672E3-2D60-40B8-8336-1CA1EC0114ED}"/>
              </a:ext>
            </a:extLst>
          </p:cNvPr>
          <p:cNvPicPr>
            <a:picLocks noChangeAspect="1"/>
          </p:cNvPicPr>
          <p:nvPr/>
        </p:nvPicPr>
        <p:blipFill>
          <a:blip r:embed="rId3"/>
          <a:stretch>
            <a:fillRect/>
          </a:stretch>
        </p:blipFill>
        <p:spPr>
          <a:xfrm rot="2640000">
            <a:off x="9403232" y="156237"/>
            <a:ext cx="120771" cy="122777"/>
          </a:xfrm>
          <a:prstGeom prst="rect">
            <a:avLst/>
          </a:prstGeom>
        </p:spPr>
      </p:pic>
      <p:sp>
        <p:nvSpPr>
          <p:cNvPr id="62" name="Cube 61">
            <a:extLst>
              <a:ext uri="{FF2B5EF4-FFF2-40B4-BE49-F238E27FC236}">
                <a16:creationId xmlns:a16="http://schemas.microsoft.com/office/drawing/2014/main" xmlns="" id="{99CD36CD-D292-4AE7-908B-138F5ED63D88}"/>
              </a:ext>
            </a:extLst>
          </p:cNvPr>
          <p:cNvSpPr/>
          <p:nvPr/>
        </p:nvSpPr>
        <p:spPr>
          <a:xfrm>
            <a:off x="9921283"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64" name="Image 5" descr="link.png">
            <a:extLst>
              <a:ext uri="{FF2B5EF4-FFF2-40B4-BE49-F238E27FC236}">
                <a16:creationId xmlns:a16="http://schemas.microsoft.com/office/drawing/2014/main" xmlns="" id="{03856590-D2A4-4316-8A2B-CC2B51F1335F}"/>
              </a:ext>
            </a:extLst>
          </p:cNvPr>
          <p:cNvPicPr>
            <a:picLocks noChangeAspect="1"/>
          </p:cNvPicPr>
          <p:nvPr/>
        </p:nvPicPr>
        <p:blipFill>
          <a:blip r:embed="rId3"/>
          <a:stretch>
            <a:fillRect/>
          </a:stretch>
        </p:blipFill>
        <p:spPr>
          <a:xfrm rot="2640000">
            <a:off x="9789714" y="139791"/>
            <a:ext cx="120771" cy="122777"/>
          </a:xfrm>
          <a:prstGeom prst="rect">
            <a:avLst/>
          </a:prstGeom>
        </p:spPr>
      </p:pic>
      <p:sp>
        <p:nvSpPr>
          <p:cNvPr id="66" name="Cube 65">
            <a:extLst>
              <a:ext uri="{FF2B5EF4-FFF2-40B4-BE49-F238E27FC236}">
                <a16:creationId xmlns:a16="http://schemas.microsoft.com/office/drawing/2014/main" xmlns="" id="{8BC43733-FEDD-48FC-B60C-A52226C0D8B7}"/>
              </a:ext>
            </a:extLst>
          </p:cNvPr>
          <p:cNvSpPr/>
          <p:nvPr/>
        </p:nvSpPr>
        <p:spPr>
          <a:xfrm>
            <a:off x="10283095"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68" name="Image 5" descr="link.png">
            <a:extLst>
              <a:ext uri="{FF2B5EF4-FFF2-40B4-BE49-F238E27FC236}">
                <a16:creationId xmlns:a16="http://schemas.microsoft.com/office/drawing/2014/main" xmlns="" id="{B704DCC7-50B4-4935-991D-3FAA77877F21}"/>
              </a:ext>
            </a:extLst>
          </p:cNvPr>
          <p:cNvPicPr>
            <a:picLocks noChangeAspect="1"/>
          </p:cNvPicPr>
          <p:nvPr/>
        </p:nvPicPr>
        <p:blipFill>
          <a:blip r:embed="rId3"/>
          <a:stretch>
            <a:fillRect/>
          </a:stretch>
        </p:blipFill>
        <p:spPr>
          <a:xfrm rot="2640000">
            <a:off x="10159750" y="139791"/>
            <a:ext cx="120771" cy="122777"/>
          </a:xfrm>
          <a:prstGeom prst="rect">
            <a:avLst/>
          </a:prstGeom>
        </p:spPr>
      </p:pic>
      <p:sp>
        <p:nvSpPr>
          <p:cNvPr id="78" name="Cube 77">
            <a:extLst>
              <a:ext uri="{FF2B5EF4-FFF2-40B4-BE49-F238E27FC236}">
                <a16:creationId xmlns:a16="http://schemas.microsoft.com/office/drawing/2014/main" xmlns="" id="{3A74F5B6-05ED-4681-963A-15392D72E9E5}"/>
              </a:ext>
            </a:extLst>
          </p:cNvPr>
          <p:cNvSpPr/>
          <p:nvPr/>
        </p:nvSpPr>
        <p:spPr>
          <a:xfrm>
            <a:off x="10665258"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80" name="Image 5" descr="link.png">
            <a:extLst>
              <a:ext uri="{FF2B5EF4-FFF2-40B4-BE49-F238E27FC236}">
                <a16:creationId xmlns:a16="http://schemas.microsoft.com/office/drawing/2014/main" xmlns="" id="{30591670-55BA-4140-9289-DE5190EBBF38}"/>
              </a:ext>
            </a:extLst>
          </p:cNvPr>
          <p:cNvPicPr>
            <a:picLocks noChangeAspect="1"/>
          </p:cNvPicPr>
          <p:nvPr/>
        </p:nvPicPr>
        <p:blipFill>
          <a:blip r:embed="rId3"/>
          <a:stretch>
            <a:fillRect/>
          </a:stretch>
        </p:blipFill>
        <p:spPr>
          <a:xfrm rot="2640000">
            <a:off x="10533690" y="139791"/>
            <a:ext cx="120771" cy="122777"/>
          </a:xfrm>
          <a:prstGeom prst="rect">
            <a:avLst/>
          </a:prstGeom>
        </p:spPr>
      </p:pic>
      <p:sp>
        <p:nvSpPr>
          <p:cNvPr id="82" name="Cube 81">
            <a:extLst>
              <a:ext uri="{FF2B5EF4-FFF2-40B4-BE49-F238E27FC236}">
                <a16:creationId xmlns:a16="http://schemas.microsoft.com/office/drawing/2014/main" xmlns="" id="{0944FD4E-1A2B-451D-9BA8-1041A29ED5C2}"/>
              </a:ext>
            </a:extLst>
          </p:cNvPr>
          <p:cNvSpPr/>
          <p:nvPr/>
        </p:nvSpPr>
        <p:spPr>
          <a:xfrm>
            <a:off x="11051741"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84" name="Image 5" descr="link.png">
            <a:extLst>
              <a:ext uri="{FF2B5EF4-FFF2-40B4-BE49-F238E27FC236}">
                <a16:creationId xmlns:a16="http://schemas.microsoft.com/office/drawing/2014/main" xmlns="" id="{5F87FD6A-40C1-43E1-8729-F05FC010EBC5}"/>
              </a:ext>
            </a:extLst>
          </p:cNvPr>
          <p:cNvPicPr>
            <a:picLocks noChangeAspect="1"/>
          </p:cNvPicPr>
          <p:nvPr/>
        </p:nvPicPr>
        <p:blipFill>
          <a:blip r:embed="rId3"/>
          <a:stretch>
            <a:fillRect/>
          </a:stretch>
        </p:blipFill>
        <p:spPr>
          <a:xfrm rot="2640000">
            <a:off x="10928395" y="156237"/>
            <a:ext cx="120771" cy="122777"/>
          </a:xfrm>
          <a:prstGeom prst="rect">
            <a:avLst/>
          </a:prstGeom>
        </p:spPr>
      </p:pic>
      <p:sp>
        <p:nvSpPr>
          <p:cNvPr id="86" name="Cube 85">
            <a:extLst>
              <a:ext uri="{FF2B5EF4-FFF2-40B4-BE49-F238E27FC236}">
                <a16:creationId xmlns:a16="http://schemas.microsoft.com/office/drawing/2014/main" xmlns="" id="{3F1BB006-E431-4B22-985C-236C98FCD048}"/>
              </a:ext>
            </a:extLst>
          </p:cNvPr>
          <p:cNvSpPr/>
          <p:nvPr/>
        </p:nvSpPr>
        <p:spPr>
          <a:xfrm>
            <a:off x="11429999"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88" name="Image 5" descr="link.png">
            <a:extLst>
              <a:ext uri="{FF2B5EF4-FFF2-40B4-BE49-F238E27FC236}">
                <a16:creationId xmlns:a16="http://schemas.microsoft.com/office/drawing/2014/main" xmlns="" id="{4D113619-5508-4A32-839F-F38B03D2FAD8}"/>
              </a:ext>
            </a:extLst>
          </p:cNvPr>
          <p:cNvPicPr>
            <a:picLocks noChangeAspect="1"/>
          </p:cNvPicPr>
          <p:nvPr/>
        </p:nvPicPr>
        <p:blipFill>
          <a:blip r:embed="rId3"/>
          <a:stretch>
            <a:fillRect/>
          </a:stretch>
        </p:blipFill>
        <p:spPr>
          <a:xfrm rot="2640000">
            <a:off x="11306654" y="156237"/>
            <a:ext cx="120771" cy="122777"/>
          </a:xfrm>
          <a:prstGeom prst="rect">
            <a:avLst/>
          </a:prstGeom>
        </p:spPr>
      </p:pic>
      <p:sp>
        <p:nvSpPr>
          <p:cNvPr id="90" name="Cube 89">
            <a:extLst>
              <a:ext uri="{FF2B5EF4-FFF2-40B4-BE49-F238E27FC236}">
                <a16:creationId xmlns:a16="http://schemas.microsoft.com/office/drawing/2014/main" xmlns="" id="{E7379647-73E0-4496-9494-5827D7C79C7A}"/>
              </a:ext>
            </a:extLst>
          </p:cNvPr>
          <p:cNvSpPr/>
          <p:nvPr/>
        </p:nvSpPr>
        <p:spPr>
          <a:xfrm>
            <a:off x="11816482" y="74007"/>
            <a:ext cx="242998" cy="250825"/>
          </a:xfrm>
          <a:prstGeom prst="cub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F5496"/>
              </a:solidFill>
            </a:endParaRPr>
          </a:p>
        </p:txBody>
      </p:sp>
      <p:pic>
        <p:nvPicPr>
          <p:cNvPr id="92" name="Image 5" descr="link.png">
            <a:extLst>
              <a:ext uri="{FF2B5EF4-FFF2-40B4-BE49-F238E27FC236}">
                <a16:creationId xmlns:a16="http://schemas.microsoft.com/office/drawing/2014/main" xmlns="" id="{2A29F7A1-1606-4117-A74B-6E1F018C183B}"/>
              </a:ext>
            </a:extLst>
          </p:cNvPr>
          <p:cNvPicPr>
            <a:picLocks noChangeAspect="1"/>
          </p:cNvPicPr>
          <p:nvPr/>
        </p:nvPicPr>
        <p:blipFill>
          <a:blip r:embed="rId3"/>
          <a:stretch>
            <a:fillRect/>
          </a:stretch>
        </p:blipFill>
        <p:spPr>
          <a:xfrm rot="2640000">
            <a:off x="11693136" y="156237"/>
            <a:ext cx="120771" cy="122777"/>
          </a:xfrm>
          <a:prstGeom prst="rect">
            <a:avLst/>
          </a:prstGeom>
        </p:spPr>
      </p:pic>
      <p:sp>
        <p:nvSpPr>
          <p:cNvPr id="145" name="Espace réservé du numéro de diapositive 144"/>
          <p:cNvSpPr>
            <a:spLocks noGrp="1"/>
          </p:cNvSpPr>
          <p:nvPr>
            <p:ph type="sldNum" sz="quarter" idx="12"/>
          </p:nvPr>
        </p:nvSpPr>
        <p:spPr/>
        <p:txBody>
          <a:bodyPr/>
          <a:lstStyle/>
          <a:p>
            <a:fld id="{27C6CCC6-2BE5-4E42-96A4-D1E8E81A3D8E}" type="slidenum">
              <a:rPr lang="de-DE" smtClean="0"/>
              <a:t>9</a:t>
            </a:fld>
            <a:endParaRPr lang="de-DE"/>
          </a:p>
        </p:txBody>
      </p:sp>
      <p:sp>
        <p:nvSpPr>
          <p:cNvPr id="146" name="Espace réservé du pied de page 145"/>
          <p:cNvSpPr>
            <a:spLocks noGrp="1"/>
          </p:cNvSpPr>
          <p:nvPr>
            <p:ph type="ftr" sz="quarter" idx="11"/>
          </p:nvPr>
        </p:nvSpPr>
        <p:spPr/>
        <p:txBody>
          <a:bodyPr/>
          <a:lstStyle/>
          <a:p>
            <a:r>
              <a:rPr lang="fr-FR"/>
              <a:t>P2018 | PX504 - Projet innovation  |  PROJET K | GROUPE 7 | 19/12/2018</a:t>
            </a:r>
            <a:endParaRPr lang="de-DE"/>
          </a:p>
        </p:txBody>
      </p:sp>
      <p:grpSp>
        <p:nvGrpSpPr>
          <p:cNvPr id="179" name="Groupe 178"/>
          <p:cNvGrpSpPr/>
          <p:nvPr/>
        </p:nvGrpSpPr>
        <p:grpSpPr>
          <a:xfrm>
            <a:off x="571310" y="852145"/>
            <a:ext cx="9817129" cy="4963210"/>
            <a:chOff x="620684" y="972911"/>
            <a:chExt cx="9817129" cy="4963210"/>
          </a:xfrm>
        </p:grpSpPr>
        <p:cxnSp>
          <p:nvCxnSpPr>
            <p:cNvPr id="180" name="Connecteur droit avec flèche 179">
              <a:extLst>
                <a:ext uri="{FF2B5EF4-FFF2-40B4-BE49-F238E27FC236}">
                  <a16:creationId xmlns:a16="http://schemas.microsoft.com/office/drawing/2014/main" xmlns="" id="{2A3AE619-AABE-4533-9120-D4F84AEFF066}"/>
                </a:ext>
              </a:extLst>
            </p:cNvPr>
            <p:cNvCxnSpPr/>
            <p:nvPr/>
          </p:nvCxnSpPr>
          <p:spPr>
            <a:xfrm flipV="1">
              <a:off x="3177698" y="2072023"/>
              <a:ext cx="3187201" cy="2642332"/>
            </a:xfrm>
            <a:prstGeom prst="straightConnector1">
              <a:avLst/>
            </a:prstGeom>
            <a:ln>
              <a:prstDash val="dash"/>
              <a:tailEnd type="triangle"/>
            </a:ln>
          </p:spPr>
          <p:style>
            <a:lnRef idx="1">
              <a:schemeClr val="accent3"/>
            </a:lnRef>
            <a:fillRef idx="0">
              <a:schemeClr val="accent3"/>
            </a:fillRef>
            <a:effectRef idx="0">
              <a:schemeClr val="accent3"/>
            </a:effectRef>
            <a:fontRef idx="minor">
              <a:schemeClr val="tx1"/>
            </a:fontRef>
          </p:style>
        </p:cxnSp>
        <p:pic>
          <p:nvPicPr>
            <p:cNvPr id="181" name="Image 14" descr="woman-2.png">
              <a:extLst>
                <a:ext uri="{FF2B5EF4-FFF2-40B4-BE49-F238E27FC236}">
                  <a16:creationId xmlns:a16="http://schemas.microsoft.com/office/drawing/2014/main" xmlns="" id="{16AF7C29-D182-4CC9-8D23-F96349881B25}"/>
                </a:ext>
              </a:extLst>
            </p:cNvPr>
            <p:cNvPicPr>
              <a:picLocks noChangeAspect="1"/>
            </p:cNvPicPr>
            <p:nvPr/>
          </p:nvPicPr>
          <p:blipFill>
            <a:blip r:embed="rId4"/>
            <a:stretch>
              <a:fillRect/>
            </a:stretch>
          </p:blipFill>
          <p:spPr>
            <a:xfrm>
              <a:off x="620684" y="1709738"/>
              <a:ext cx="1116041" cy="1111371"/>
            </a:xfrm>
            <a:prstGeom prst="rect">
              <a:avLst/>
            </a:prstGeom>
          </p:spPr>
        </p:pic>
        <p:pic>
          <p:nvPicPr>
            <p:cNvPr id="182" name="Image 18" descr="employee-2.png">
              <a:extLst>
                <a:ext uri="{FF2B5EF4-FFF2-40B4-BE49-F238E27FC236}">
                  <a16:creationId xmlns:a16="http://schemas.microsoft.com/office/drawing/2014/main" xmlns="" id="{8765FEE0-4821-482C-AD76-7B7D5F18887A}"/>
                </a:ext>
              </a:extLst>
            </p:cNvPr>
            <p:cNvPicPr>
              <a:picLocks noChangeAspect="1"/>
            </p:cNvPicPr>
            <p:nvPr/>
          </p:nvPicPr>
          <p:blipFill>
            <a:blip r:embed="rId5"/>
            <a:stretch>
              <a:fillRect/>
            </a:stretch>
          </p:blipFill>
          <p:spPr>
            <a:xfrm>
              <a:off x="1609260" y="2716480"/>
              <a:ext cx="678758" cy="679838"/>
            </a:xfrm>
            <a:prstGeom prst="rect">
              <a:avLst/>
            </a:prstGeom>
          </p:spPr>
        </p:pic>
        <p:pic>
          <p:nvPicPr>
            <p:cNvPr id="183" name="Image 22" descr="scroll.png">
              <a:extLst>
                <a:ext uri="{FF2B5EF4-FFF2-40B4-BE49-F238E27FC236}">
                  <a16:creationId xmlns:a16="http://schemas.microsoft.com/office/drawing/2014/main" xmlns="" id="{2072CB7B-EBC0-4513-BC6D-F82EECCC330C}"/>
                </a:ext>
              </a:extLst>
            </p:cNvPr>
            <p:cNvPicPr>
              <a:picLocks noChangeAspect="1"/>
            </p:cNvPicPr>
            <p:nvPr/>
          </p:nvPicPr>
          <p:blipFill>
            <a:blip r:embed="rId6"/>
            <a:stretch>
              <a:fillRect/>
            </a:stretch>
          </p:blipFill>
          <p:spPr>
            <a:xfrm>
              <a:off x="4620548" y="4110263"/>
              <a:ext cx="1356202" cy="1354008"/>
            </a:xfrm>
            <a:prstGeom prst="rect">
              <a:avLst/>
            </a:prstGeom>
          </p:spPr>
        </p:pic>
        <p:pic>
          <p:nvPicPr>
            <p:cNvPr id="184" name="Image 18" descr="employee-2.png">
              <a:extLst>
                <a:ext uri="{FF2B5EF4-FFF2-40B4-BE49-F238E27FC236}">
                  <a16:creationId xmlns:a16="http://schemas.microsoft.com/office/drawing/2014/main" xmlns="" id="{72B16E31-230A-4641-9364-6421449B42F9}"/>
                </a:ext>
              </a:extLst>
            </p:cNvPr>
            <p:cNvPicPr>
              <a:picLocks noChangeAspect="1"/>
            </p:cNvPicPr>
            <p:nvPr/>
          </p:nvPicPr>
          <p:blipFill>
            <a:blip r:embed="rId5"/>
            <a:stretch>
              <a:fillRect/>
            </a:stretch>
          </p:blipFill>
          <p:spPr>
            <a:xfrm>
              <a:off x="1961584" y="4267200"/>
              <a:ext cx="301284" cy="302762"/>
            </a:xfrm>
            <a:prstGeom prst="rect">
              <a:avLst/>
            </a:prstGeom>
          </p:spPr>
        </p:pic>
        <p:pic>
          <p:nvPicPr>
            <p:cNvPr id="185" name="Image 14" descr="woman-2.png">
              <a:extLst>
                <a:ext uri="{FF2B5EF4-FFF2-40B4-BE49-F238E27FC236}">
                  <a16:creationId xmlns:a16="http://schemas.microsoft.com/office/drawing/2014/main" xmlns="" id="{04B0906C-24E2-4C18-97FF-6D6A435128EA}"/>
                </a:ext>
              </a:extLst>
            </p:cNvPr>
            <p:cNvPicPr>
              <a:picLocks noChangeAspect="1"/>
            </p:cNvPicPr>
            <p:nvPr/>
          </p:nvPicPr>
          <p:blipFill>
            <a:blip r:embed="rId4"/>
            <a:stretch>
              <a:fillRect/>
            </a:stretch>
          </p:blipFill>
          <p:spPr>
            <a:xfrm>
              <a:off x="2208136" y="4210050"/>
              <a:ext cx="1117677" cy="1111372"/>
            </a:xfrm>
            <a:prstGeom prst="rect">
              <a:avLst/>
            </a:prstGeom>
          </p:spPr>
        </p:pic>
        <p:pic>
          <p:nvPicPr>
            <p:cNvPr id="186" name="Image 14" descr="woman-2.png">
              <a:extLst>
                <a:ext uri="{FF2B5EF4-FFF2-40B4-BE49-F238E27FC236}">
                  <a16:creationId xmlns:a16="http://schemas.microsoft.com/office/drawing/2014/main" xmlns="" id="{B0AE90C1-8566-4313-BB9B-19F7F6DE5DBD}"/>
                </a:ext>
              </a:extLst>
            </p:cNvPr>
            <p:cNvPicPr>
              <a:picLocks noChangeAspect="1"/>
            </p:cNvPicPr>
            <p:nvPr/>
          </p:nvPicPr>
          <p:blipFill>
            <a:blip r:embed="rId4"/>
            <a:stretch>
              <a:fillRect/>
            </a:stretch>
          </p:blipFill>
          <p:spPr>
            <a:xfrm>
              <a:off x="7209539" y="1543050"/>
              <a:ext cx="793498" cy="788891"/>
            </a:xfrm>
            <a:prstGeom prst="rect">
              <a:avLst/>
            </a:prstGeom>
          </p:spPr>
        </p:pic>
        <p:pic>
          <p:nvPicPr>
            <p:cNvPr id="187" name="Image 14" descr="woman-2.png">
              <a:extLst>
                <a:ext uri="{FF2B5EF4-FFF2-40B4-BE49-F238E27FC236}">
                  <a16:creationId xmlns:a16="http://schemas.microsoft.com/office/drawing/2014/main" xmlns="" id="{FC8DB320-D0B3-4F7D-BE3A-270BEE6B8D2E}"/>
                </a:ext>
              </a:extLst>
            </p:cNvPr>
            <p:cNvPicPr>
              <a:picLocks noChangeAspect="1"/>
            </p:cNvPicPr>
            <p:nvPr/>
          </p:nvPicPr>
          <p:blipFill>
            <a:blip r:embed="rId4"/>
            <a:stretch>
              <a:fillRect/>
            </a:stretch>
          </p:blipFill>
          <p:spPr>
            <a:xfrm>
              <a:off x="8123676" y="3180237"/>
              <a:ext cx="793498" cy="788891"/>
            </a:xfrm>
            <a:prstGeom prst="rect">
              <a:avLst/>
            </a:prstGeom>
          </p:spPr>
        </p:pic>
        <p:pic>
          <p:nvPicPr>
            <p:cNvPr id="188" name="Image 18" descr="employee-2.png">
              <a:extLst>
                <a:ext uri="{FF2B5EF4-FFF2-40B4-BE49-F238E27FC236}">
                  <a16:creationId xmlns:a16="http://schemas.microsoft.com/office/drawing/2014/main" xmlns="" id="{86E933F9-C9AB-41C9-9B9D-E503E40BB0CA}"/>
                </a:ext>
              </a:extLst>
            </p:cNvPr>
            <p:cNvPicPr>
              <a:picLocks noChangeAspect="1"/>
            </p:cNvPicPr>
            <p:nvPr/>
          </p:nvPicPr>
          <p:blipFill>
            <a:blip r:embed="rId5"/>
            <a:stretch>
              <a:fillRect/>
            </a:stretch>
          </p:blipFill>
          <p:spPr>
            <a:xfrm>
              <a:off x="8138168" y="1857375"/>
              <a:ext cx="956620" cy="956700"/>
            </a:xfrm>
            <a:prstGeom prst="rect">
              <a:avLst/>
            </a:prstGeom>
          </p:spPr>
        </p:pic>
        <p:pic>
          <p:nvPicPr>
            <p:cNvPr id="189" name="Image 18" descr="employee-2.png">
              <a:extLst>
                <a:ext uri="{FF2B5EF4-FFF2-40B4-BE49-F238E27FC236}">
                  <a16:creationId xmlns:a16="http://schemas.microsoft.com/office/drawing/2014/main" xmlns="" id="{E957BEA2-8433-4F4F-8F83-5808A5B7BAA9}"/>
                </a:ext>
              </a:extLst>
            </p:cNvPr>
            <p:cNvPicPr>
              <a:picLocks noChangeAspect="1"/>
            </p:cNvPicPr>
            <p:nvPr/>
          </p:nvPicPr>
          <p:blipFill>
            <a:blip r:embed="rId5"/>
            <a:stretch>
              <a:fillRect/>
            </a:stretch>
          </p:blipFill>
          <p:spPr>
            <a:xfrm>
              <a:off x="8246269" y="1209675"/>
              <a:ext cx="301284" cy="307142"/>
            </a:xfrm>
            <a:prstGeom prst="rect">
              <a:avLst/>
            </a:prstGeom>
          </p:spPr>
        </p:pic>
        <p:pic>
          <p:nvPicPr>
            <p:cNvPr id="190" name="Image 18" descr="employee-2.png">
              <a:extLst>
                <a:ext uri="{FF2B5EF4-FFF2-40B4-BE49-F238E27FC236}">
                  <a16:creationId xmlns:a16="http://schemas.microsoft.com/office/drawing/2014/main" xmlns="" id="{52470043-1615-4D08-9A03-D1A61F383C07}"/>
                </a:ext>
              </a:extLst>
            </p:cNvPr>
            <p:cNvPicPr>
              <a:picLocks noChangeAspect="1"/>
            </p:cNvPicPr>
            <p:nvPr/>
          </p:nvPicPr>
          <p:blipFill>
            <a:blip r:embed="rId5"/>
            <a:stretch>
              <a:fillRect/>
            </a:stretch>
          </p:blipFill>
          <p:spPr>
            <a:xfrm>
              <a:off x="2485308" y="1876425"/>
              <a:ext cx="305663" cy="307142"/>
            </a:xfrm>
            <a:prstGeom prst="rect">
              <a:avLst/>
            </a:prstGeom>
          </p:spPr>
        </p:pic>
        <p:pic>
          <p:nvPicPr>
            <p:cNvPr id="191" name="Image 18" descr="employee-2.png">
              <a:extLst>
                <a:ext uri="{FF2B5EF4-FFF2-40B4-BE49-F238E27FC236}">
                  <a16:creationId xmlns:a16="http://schemas.microsoft.com/office/drawing/2014/main" xmlns="" id="{65BD43E7-F6C4-408B-A052-02B4F58202DE}"/>
                </a:ext>
              </a:extLst>
            </p:cNvPr>
            <p:cNvPicPr>
              <a:picLocks noChangeAspect="1"/>
            </p:cNvPicPr>
            <p:nvPr/>
          </p:nvPicPr>
          <p:blipFill>
            <a:blip r:embed="rId5"/>
            <a:stretch>
              <a:fillRect/>
            </a:stretch>
          </p:blipFill>
          <p:spPr>
            <a:xfrm>
              <a:off x="695124" y="3395477"/>
              <a:ext cx="678758" cy="679838"/>
            </a:xfrm>
            <a:prstGeom prst="rect">
              <a:avLst/>
            </a:prstGeom>
          </p:spPr>
        </p:pic>
        <p:pic>
          <p:nvPicPr>
            <p:cNvPr id="192" name="Image 18" descr="employee-2.png">
              <a:extLst>
                <a:ext uri="{FF2B5EF4-FFF2-40B4-BE49-F238E27FC236}">
                  <a16:creationId xmlns:a16="http://schemas.microsoft.com/office/drawing/2014/main" xmlns="" id="{2C611B07-186D-48AD-8AC0-15E16BCF9FD3}"/>
                </a:ext>
              </a:extLst>
            </p:cNvPr>
            <p:cNvPicPr>
              <a:picLocks noChangeAspect="1"/>
            </p:cNvPicPr>
            <p:nvPr/>
          </p:nvPicPr>
          <p:blipFill>
            <a:blip r:embed="rId5"/>
            <a:stretch>
              <a:fillRect/>
            </a:stretch>
          </p:blipFill>
          <p:spPr>
            <a:xfrm>
              <a:off x="6266045" y="1462273"/>
              <a:ext cx="678758" cy="679838"/>
            </a:xfrm>
            <a:prstGeom prst="rect">
              <a:avLst/>
            </a:prstGeom>
          </p:spPr>
        </p:pic>
        <p:pic>
          <p:nvPicPr>
            <p:cNvPr id="193" name="Image 18" descr="employee-2.png">
              <a:extLst>
                <a:ext uri="{FF2B5EF4-FFF2-40B4-BE49-F238E27FC236}">
                  <a16:creationId xmlns:a16="http://schemas.microsoft.com/office/drawing/2014/main" xmlns="" id="{F7D7C1F5-391E-431C-A6D0-FC40FF6B2311}"/>
                </a:ext>
              </a:extLst>
            </p:cNvPr>
            <p:cNvPicPr>
              <a:picLocks noChangeAspect="1"/>
            </p:cNvPicPr>
            <p:nvPr/>
          </p:nvPicPr>
          <p:blipFill>
            <a:blip r:embed="rId5"/>
            <a:stretch>
              <a:fillRect/>
            </a:stretch>
          </p:blipFill>
          <p:spPr>
            <a:xfrm>
              <a:off x="7303567" y="2886075"/>
              <a:ext cx="305663" cy="302762"/>
            </a:xfrm>
            <a:prstGeom prst="rect">
              <a:avLst/>
            </a:prstGeom>
          </p:spPr>
        </p:pic>
        <p:pic>
          <p:nvPicPr>
            <p:cNvPr id="194" name="Image 14" descr="woman-2.png">
              <a:extLst>
                <a:ext uri="{FF2B5EF4-FFF2-40B4-BE49-F238E27FC236}">
                  <a16:creationId xmlns:a16="http://schemas.microsoft.com/office/drawing/2014/main" xmlns="" id="{11B5BC49-8985-405C-9106-5DCEECD4CAB4}"/>
                </a:ext>
              </a:extLst>
            </p:cNvPr>
            <p:cNvPicPr>
              <a:picLocks noChangeAspect="1"/>
            </p:cNvPicPr>
            <p:nvPr/>
          </p:nvPicPr>
          <p:blipFill>
            <a:blip r:embed="rId4"/>
            <a:stretch>
              <a:fillRect/>
            </a:stretch>
          </p:blipFill>
          <p:spPr>
            <a:xfrm>
              <a:off x="2358997" y="2830513"/>
              <a:ext cx="1116041" cy="1111371"/>
            </a:xfrm>
            <a:prstGeom prst="rect">
              <a:avLst/>
            </a:prstGeom>
          </p:spPr>
        </p:pic>
        <p:pic>
          <p:nvPicPr>
            <p:cNvPr id="195" name="Image 14" descr="woman-2.png">
              <a:extLst>
                <a:ext uri="{FF2B5EF4-FFF2-40B4-BE49-F238E27FC236}">
                  <a16:creationId xmlns:a16="http://schemas.microsoft.com/office/drawing/2014/main" xmlns="" id="{3A9FDB50-D064-4E44-BD72-69DAA95C6632}"/>
                </a:ext>
              </a:extLst>
            </p:cNvPr>
            <p:cNvPicPr>
              <a:picLocks noChangeAspect="1"/>
            </p:cNvPicPr>
            <p:nvPr/>
          </p:nvPicPr>
          <p:blipFill>
            <a:blip r:embed="rId4"/>
            <a:stretch>
              <a:fillRect/>
            </a:stretch>
          </p:blipFill>
          <p:spPr>
            <a:xfrm>
              <a:off x="1338433" y="5147230"/>
              <a:ext cx="793498" cy="788891"/>
            </a:xfrm>
            <a:prstGeom prst="rect">
              <a:avLst/>
            </a:prstGeom>
          </p:spPr>
        </p:pic>
        <p:pic>
          <p:nvPicPr>
            <p:cNvPr id="196" name="Image 14" descr="woman-2.png">
              <a:extLst>
                <a:ext uri="{FF2B5EF4-FFF2-40B4-BE49-F238E27FC236}">
                  <a16:creationId xmlns:a16="http://schemas.microsoft.com/office/drawing/2014/main" xmlns="" id="{65A5B540-31AC-426E-A691-C0A7CAFA2DBA}"/>
                </a:ext>
              </a:extLst>
            </p:cNvPr>
            <p:cNvPicPr>
              <a:picLocks noChangeAspect="1"/>
            </p:cNvPicPr>
            <p:nvPr/>
          </p:nvPicPr>
          <p:blipFill>
            <a:blip r:embed="rId4"/>
            <a:stretch>
              <a:fillRect/>
            </a:stretch>
          </p:blipFill>
          <p:spPr>
            <a:xfrm>
              <a:off x="9279167" y="972911"/>
              <a:ext cx="793498" cy="788891"/>
            </a:xfrm>
            <a:prstGeom prst="rect">
              <a:avLst/>
            </a:prstGeom>
          </p:spPr>
        </p:pic>
        <p:pic>
          <p:nvPicPr>
            <p:cNvPr id="197" name="Image 14" descr="woman-2.png">
              <a:extLst>
                <a:ext uri="{FF2B5EF4-FFF2-40B4-BE49-F238E27FC236}">
                  <a16:creationId xmlns:a16="http://schemas.microsoft.com/office/drawing/2014/main" xmlns="" id="{CD179D8A-8E0F-4DE6-AA3C-68A2A82FA649}"/>
                </a:ext>
              </a:extLst>
            </p:cNvPr>
            <p:cNvPicPr>
              <a:picLocks noChangeAspect="1"/>
            </p:cNvPicPr>
            <p:nvPr/>
          </p:nvPicPr>
          <p:blipFill>
            <a:blip r:embed="rId4"/>
            <a:stretch>
              <a:fillRect/>
            </a:stretch>
          </p:blipFill>
          <p:spPr>
            <a:xfrm>
              <a:off x="9323359" y="2273300"/>
              <a:ext cx="1114454" cy="1108148"/>
            </a:xfrm>
            <a:prstGeom prst="rect">
              <a:avLst/>
            </a:prstGeom>
          </p:spPr>
        </p:pic>
        <p:cxnSp>
          <p:nvCxnSpPr>
            <p:cNvPr id="198" name="Connecteur droit avec flèche 197">
              <a:extLst>
                <a:ext uri="{FF2B5EF4-FFF2-40B4-BE49-F238E27FC236}">
                  <a16:creationId xmlns:a16="http://schemas.microsoft.com/office/drawing/2014/main" xmlns="" id="{56D4195B-9BFB-4F65-AFBB-CE5EE7105BD3}"/>
                </a:ext>
              </a:extLst>
            </p:cNvPr>
            <p:cNvCxnSpPr/>
            <p:nvPr/>
          </p:nvCxnSpPr>
          <p:spPr>
            <a:xfrm>
              <a:off x="5350524" y="3594442"/>
              <a:ext cx="11615" cy="383663"/>
            </a:xfrm>
            <a:prstGeom prst="straightConnector1">
              <a:avLst/>
            </a:prstGeom>
            <a:ln w="571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Connecteur droit avec flèche 198">
              <a:extLst>
                <a:ext uri="{FF2B5EF4-FFF2-40B4-BE49-F238E27FC236}">
                  <a16:creationId xmlns:a16="http://schemas.microsoft.com/office/drawing/2014/main" xmlns="" id="{41D38D2E-7C2E-4385-A803-F3B0DD5389CB}"/>
                </a:ext>
              </a:extLst>
            </p:cNvPr>
            <p:cNvCxnSpPr>
              <a:cxnSpLocks/>
            </p:cNvCxnSpPr>
            <p:nvPr/>
          </p:nvCxnSpPr>
          <p:spPr>
            <a:xfrm>
              <a:off x="2814376" y="2102023"/>
              <a:ext cx="5293699" cy="1730310"/>
            </a:xfrm>
            <a:prstGeom prst="straightConnector1">
              <a:avLst/>
            </a:prstGeom>
            <a:ln>
              <a:prstDash val="dash"/>
              <a:tailEnd type="triangle"/>
            </a:ln>
          </p:spPr>
          <p:style>
            <a:lnRef idx="1">
              <a:schemeClr val="accent3"/>
            </a:lnRef>
            <a:fillRef idx="0">
              <a:schemeClr val="accent3"/>
            </a:fillRef>
            <a:effectRef idx="0">
              <a:schemeClr val="accent3"/>
            </a:effectRef>
            <a:fontRef idx="minor">
              <a:schemeClr val="tx1"/>
            </a:fontRef>
          </p:style>
        </p:cxnSp>
        <p:cxnSp>
          <p:nvCxnSpPr>
            <p:cNvPr id="200" name="Connecteur droit avec flèche 199">
              <a:extLst>
                <a:ext uri="{FF2B5EF4-FFF2-40B4-BE49-F238E27FC236}">
                  <a16:creationId xmlns:a16="http://schemas.microsoft.com/office/drawing/2014/main" xmlns="" id="{C4C26833-5C22-4002-9401-40478A8DDEAA}"/>
                </a:ext>
              </a:extLst>
            </p:cNvPr>
            <p:cNvCxnSpPr>
              <a:cxnSpLocks/>
            </p:cNvCxnSpPr>
            <p:nvPr/>
          </p:nvCxnSpPr>
          <p:spPr>
            <a:xfrm flipV="1">
              <a:off x="3389404" y="2300008"/>
              <a:ext cx="3860330" cy="1208548"/>
            </a:xfrm>
            <a:prstGeom prst="straightConnector1">
              <a:avLst/>
            </a:prstGeom>
            <a:ln>
              <a:prstDash val="dash"/>
              <a:tailEnd type="triangle"/>
            </a:ln>
          </p:spPr>
          <p:style>
            <a:lnRef idx="1">
              <a:schemeClr val="accent3"/>
            </a:lnRef>
            <a:fillRef idx="0">
              <a:schemeClr val="accent3"/>
            </a:fillRef>
            <a:effectRef idx="0">
              <a:schemeClr val="accent3"/>
            </a:effectRef>
            <a:fontRef idx="minor">
              <a:schemeClr val="tx1"/>
            </a:fontRef>
          </p:style>
        </p:cxnSp>
        <p:cxnSp>
          <p:nvCxnSpPr>
            <p:cNvPr id="201" name="Connecteur droit avec flèche 200">
              <a:extLst>
                <a:ext uri="{FF2B5EF4-FFF2-40B4-BE49-F238E27FC236}">
                  <a16:creationId xmlns:a16="http://schemas.microsoft.com/office/drawing/2014/main" xmlns="" id="{72519D36-121C-4F18-B9B7-0B0F3D51D080}"/>
                </a:ext>
              </a:extLst>
            </p:cNvPr>
            <p:cNvCxnSpPr>
              <a:cxnSpLocks/>
            </p:cNvCxnSpPr>
            <p:nvPr/>
          </p:nvCxnSpPr>
          <p:spPr>
            <a:xfrm>
              <a:off x="1845167" y="2586177"/>
              <a:ext cx="5380810" cy="462878"/>
            </a:xfrm>
            <a:prstGeom prst="straightConnector1">
              <a:avLst/>
            </a:prstGeom>
            <a:ln>
              <a:prstDash val="dash"/>
              <a:tailEnd type="triangle"/>
            </a:ln>
          </p:spPr>
          <p:style>
            <a:lnRef idx="1">
              <a:schemeClr val="accent3"/>
            </a:lnRef>
            <a:fillRef idx="0">
              <a:schemeClr val="accent3"/>
            </a:fillRef>
            <a:effectRef idx="0">
              <a:schemeClr val="accent3"/>
            </a:effectRef>
            <a:fontRef idx="minor">
              <a:schemeClr val="tx1"/>
            </a:fontRef>
          </p:style>
        </p:cxnSp>
        <p:cxnSp>
          <p:nvCxnSpPr>
            <p:cNvPr id="202" name="Connecteur droit avec flèche 201">
              <a:extLst>
                <a:ext uri="{FF2B5EF4-FFF2-40B4-BE49-F238E27FC236}">
                  <a16:creationId xmlns:a16="http://schemas.microsoft.com/office/drawing/2014/main" xmlns="" id="{F64FD04A-5C05-4ECA-B6C1-63447843B5D2}"/>
                </a:ext>
              </a:extLst>
            </p:cNvPr>
            <p:cNvCxnSpPr>
              <a:cxnSpLocks/>
            </p:cNvCxnSpPr>
            <p:nvPr/>
          </p:nvCxnSpPr>
          <p:spPr>
            <a:xfrm flipV="1">
              <a:off x="2486619" y="2724232"/>
              <a:ext cx="5642142" cy="67860"/>
            </a:xfrm>
            <a:prstGeom prst="straightConnector1">
              <a:avLst/>
            </a:prstGeom>
            <a:ln>
              <a:prstDash val="dash"/>
              <a:tailEnd type="triangle"/>
            </a:ln>
          </p:spPr>
          <p:style>
            <a:lnRef idx="1">
              <a:schemeClr val="accent3"/>
            </a:lnRef>
            <a:fillRef idx="0">
              <a:schemeClr val="accent3"/>
            </a:fillRef>
            <a:effectRef idx="0">
              <a:schemeClr val="accent3"/>
            </a:effectRef>
            <a:fontRef idx="minor">
              <a:schemeClr val="tx1"/>
            </a:fontRef>
          </p:style>
        </p:cxnSp>
        <p:sp>
          <p:nvSpPr>
            <p:cNvPr id="203" name="Rectangle 202"/>
            <p:cNvSpPr/>
            <p:nvPr/>
          </p:nvSpPr>
          <p:spPr>
            <a:xfrm>
              <a:off x="4676939" y="2361376"/>
              <a:ext cx="1289682" cy="10630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4" name="Image 10" descr="bank-2.png">
              <a:extLst>
                <a:ext uri="{FF2B5EF4-FFF2-40B4-BE49-F238E27FC236}">
                  <a16:creationId xmlns:a16="http://schemas.microsoft.com/office/drawing/2014/main" xmlns="" id="{5FCE6080-C2C2-49DA-B36C-01C688F7072E}"/>
                </a:ext>
              </a:extLst>
            </p:cNvPr>
            <p:cNvPicPr>
              <a:picLocks noChangeAspect="1"/>
            </p:cNvPicPr>
            <p:nvPr/>
          </p:nvPicPr>
          <p:blipFill>
            <a:blip r:embed="rId7"/>
            <a:stretch>
              <a:fillRect/>
            </a:stretch>
          </p:blipFill>
          <p:spPr>
            <a:xfrm>
              <a:off x="4674432" y="2222904"/>
              <a:ext cx="1290273" cy="1285653"/>
            </a:xfrm>
            <a:prstGeom prst="rect">
              <a:avLst/>
            </a:prstGeom>
          </p:spPr>
        </p:pic>
      </p:grpSp>
    </p:spTree>
    <p:extLst>
      <p:ext uri="{BB962C8B-B14F-4D97-AF65-F5344CB8AC3E}">
        <p14:creationId xmlns:p14="http://schemas.microsoft.com/office/powerpoint/2010/main" val="3276203897"/>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1406</Words>
  <Application>Microsoft Office PowerPoint</Application>
  <PresentationFormat>Grand écran</PresentationFormat>
  <Paragraphs>375</Paragraphs>
  <Slides>30</Slides>
  <Notes>17</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30</vt:i4>
      </vt:variant>
    </vt:vector>
  </HeadingPairs>
  <TitlesOfParts>
    <vt:vector size="38" baseType="lpstr">
      <vt:lpstr>Arial</vt:lpstr>
      <vt:lpstr>Bauhaus 93</vt:lpstr>
      <vt:lpstr>Calibri</vt:lpstr>
      <vt:lpstr>Calibri Light</vt:lpstr>
      <vt:lpstr>Century Gothic</vt:lpstr>
      <vt:lpstr>SimHei</vt:lpstr>
      <vt:lpstr>Wingdings</vt:lpstr>
      <vt:lpstr>Thème Office</vt:lpstr>
      <vt:lpstr>Présentation PowerPoint</vt:lpstr>
      <vt:lpstr>Présentation PowerPoint</vt:lpstr>
      <vt:lpstr>BLOCKCHAIN</vt:lpstr>
      <vt:lpstr>Présentation PowerPoint</vt:lpstr>
      <vt:lpstr>Présentation PowerPoint</vt:lpstr>
      <vt:lpstr>Objectifs</vt:lpstr>
      <vt:lpstr>Présentation PowerPoint</vt:lpstr>
      <vt:lpstr>BLOCKCHAIN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DEMONSTRATEUR</vt:lpstr>
      <vt:lpstr>Description</vt:lpstr>
      <vt:lpstr>Description</vt:lpstr>
      <vt:lpstr>BLOCKCHAIN</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BILIATO Yoann</cp:lastModifiedBy>
  <cp:revision>3</cp:revision>
  <dcterms:modified xsi:type="dcterms:W3CDTF">2017-12-19T08:48:34Z</dcterms:modified>
</cp:coreProperties>
</file>